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59" r:id="rId5"/>
    <p:sldId id="260" r:id="rId6"/>
    <p:sldId id="263" r:id="rId7"/>
    <p:sldId id="280" r:id="rId8"/>
    <p:sldId id="281" r:id="rId9"/>
    <p:sldId id="285" r:id="rId10"/>
    <p:sldId id="301" r:id="rId11"/>
    <p:sldId id="297" r:id="rId12"/>
    <p:sldId id="299" r:id="rId13"/>
    <p:sldId id="287" r:id="rId14"/>
    <p:sldId id="300" r:id="rId15"/>
    <p:sldId id="290" r:id="rId16"/>
    <p:sldId id="27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E115B9-B4D1-4AB7-AA51-A98AAA579397}" type="datetimeFigureOut">
              <a:rPr lang="pt-BR" smtClean="0"/>
              <a:pPr/>
              <a:t>10/7/2018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RELATÓRIO DA COMISSÃO DE POLÍTICA NACIONAL DE HUMANIZAÇÃO</a:t>
            </a:r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CPNH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9612" y="3140968"/>
            <a:ext cx="6400800" cy="1473200"/>
          </a:xfrm>
        </p:spPr>
        <p:txBody>
          <a:bodyPr/>
          <a:lstStyle/>
          <a:p>
            <a:r>
              <a:rPr lang="pt-BR" sz="2400" dirty="0" smtClean="0"/>
              <a:t>HOSPITAL REGIONAL DE NOVA ANDRADINA</a:t>
            </a:r>
          </a:p>
          <a:p>
            <a:endParaRPr lang="pt-BR" dirty="0"/>
          </a:p>
        </p:txBody>
      </p:sp>
      <p:pic>
        <p:nvPicPr>
          <p:cNvPr id="5" name="Imagem 4" descr="Índi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 FUNSA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839" y="4005064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91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85720" y="1643050"/>
            <a:ext cx="8286807" cy="4483430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 Treinamento sobre Protocolo de realização de Curativos no Centro Cirúrgico.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 Treinamento sobre </a:t>
            </a:r>
            <a:r>
              <a:rPr lang="pt-BR" dirty="0" err="1" smtClean="0"/>
              <a:t>Bio</a:t>
            </a:r>
            <a:r>
              <a:rPr lang="pt-BR" dirty="0" smtClean="0"/>
              <a:t> Segurança para conscientizar equipe sobre importância nos setores: P.S, C.M, C.C e Pediatria.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071678"/>
            <a:ext cx="8122713" cy="345069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*Treinamento sobre identificação e lateralidade correta nos exames de </a:t>
            </a:r>
            <a:r>
              <a:rPr lang="pt-BR" dirty="0" err="1" smtClean="0"/>
              <a:t>rx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 Treinamento sobre organização e funções no setor de </a:t>
            </a:r>
            <a:r>
              <a:rPr lang="pt-BR" dirty="0" err="1" smtClean="0"/>
              <a:t>rx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SETOR DE RX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3" y="2071678"/>
            <a:ext cx="7708928" cy="4054485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</a:t>
            </a:r>
            <a:r>
              <a:rPr lang="pt-BR" dirty="0" smtClean="0"/>
              <a:t> Treinamento sobre Aspiração Oro e </a:t>
            </a:r>
            <a:r>
              <a:rPr lang="pt-BR" dirty="0" err="1" smtClean="0"/>
              <a:t>Nasotraqueal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* Treinamento sobre </a:t>
            </a:r>
            <a:r>
              <a:rPr lang="pt-BR" dirty="0" err="1" smtClean="0"/>
              <a:t>Ortostatismo</a:t>
            </a:r>
            <a:r>
              <a:rPr lang="pt-BR" dirty="0" smtClean="0"/>
              <a:t> e Deambulação.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SETOR DE FISIOTERAPIA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LABORATÓRIO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857224" y="1857364"/>
            <a:ext cx="7143800" cy="342902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* Treinamento com os Bioquímicos no laboratório do HR referente ao armazenamento correto de exames para o LACEN .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 Treinamento com os Bioquímicos no laboratório Municipal referente ao armazenamento correto de exames para o LACEN.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TREINAMENTO SETOR RECEPÇÃO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7158" y="2143116"/>
            <a:ext cx="8038749" cy="3447288"/>
          </a:xfrm>
        </p:spPr>
        <p:txBody>
          <a:bodyPr/>
          <a:lstStyle/>
          <a:p>
            <a:pPr lvl="8"/>
            <a:endParaRPr lang="pt-BR" dirty="0" smtClean="0"/>
          </a:p>
          <a:p>
            <a:pPr>
              <a:buNone/>
            </a:pPr>
            <a:r>
              <a:rPr lang="pt-BR" dirty="0" smtClean="0"/>
              <a:t>* Treinamento sobre Humanização e Acolhimento ao paciente, visando recepcionar os usuários de forma acolhedora e humanizada.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Grupo de Gestantes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0" name="Picture 2" descr="IMG_7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43910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226254"/>
          </a:xfrm>
        </p:spPr>
        <p:txBody>
          <a:bodyPr>
            <a:normAutofit/>
          </a:bodyPr>
          <a:lstStyle/>
          <a:p>
            <a:r>
              <a:rPr lang="pt-BR" dirty="0" smtClean="0"/>
              <a:t> </a:t>
            </a:r>
          </a:p>
          <a:p>
            <a:pPr algn="ctr">
              <a:buNone/>
            </a:pPr>
            <a:r>
              <a:rPr lang="pt-BR" b="1" u="sng" dirty="0" smtClean="0"/>
              <a:t>Considerações Finais 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A comissão de humanização tem um papel importante nas ações internas do ambiente hospitalar. Nosso papel tem relação direta com a mudança cultural, agindo na capacitação dos profissionais, oferecendo um bom atendimento, e melhorando o nosso sistema de Saúde.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894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 A Política Nacional de Humanização se pauta em três princípios: inseparabilidade entre a atenção e a gestão dos processos de produção de saúde, transversalidade e autonomia e protagonismo dos sujeitos. Além disso, está em constante atualização, em busca de coerência com os princípios do SUS, sendo uma política institucional construída coletivamente, envolvendo não só o governo federal, mas as instâncias estaduais e municipais. Para se efetivar a humanização é fundamental que os sujeitos participantes dos processos em saúde se reconheçam como protagonistas e </a:t>
            </a:r>
            <a:r>
              <a:rPr lang="pt-BR" dirty="0" err="1" smtClean="0"/>
              <a:t>corresponsáveis</a:t>
            </a:r>
            <a:r>
              <a:rPr lang="pt-BR" dirty="0" smtClean="0"/>
              <a:t> de suas práticas, buscando garantir a universalidade do acesso, a integralidade do cuidado e a equidade das ofertas em saúde.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020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642918"/>
            <a:ext cx="8358245" cy="56436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3.19 - CPNH – COMISSÃO DE POLITICA NACIONAL DE HUMANIZAÇÃO MÊS DE JUNHO DE 2018.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O Questionário de Avaliação da Satisfação do Usuário tem como objetivo registrar a opinião dos usuários e pontuar as questões referentes à atuação dos diversos profissionais que o assistem, assim como a qualidade do atendimento e das instalações físicas. Diante disto, criou-se uma comissão onde os integrantes têm por obrigatoriedade realizar uma análise usando critérios relevantes para validação dos mesmos.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420888"/>
            <a:ext cx="2714612" cy="345069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ANIVERSARIANTES DO MÊS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CAIXA DE BOMBOM AOS COLABORADORES </a:t>
            </a:r>
            <a:endParaRPr lang="pt-BR" dirty="0"/>
          </a:p>
        </p:txBody>
      </p:sp>
      <p:pic>
        <p:nvPicPr>
          <p:cNvPr id="1026" name="Picture 2" descr="SILV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3476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42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3071810"/>
            <a:ext cx="7408333" cy="345069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Bolo dos aniversariantes</a:t>
            </a:r>
          </a:p>
          <a:p>
            <a:pPr marL="0" indent="0">
              <a:buNone/>
            </a:pPr>
            <a:r>
              <a:rPr lang="pt-BR" dirty="0" smtClean="0"/>
              <a:t> servido no refeitório </a:t>
            </a:r>
            <a:endParaRPr lang="pt-BR" dirty="0"/>
          </a:p>
        </p:txBody>
      </p:sp>
      <p:pic>
        <p:nvPicPr>
          <p:cNvPr id="2050" name="Picture 2" descr="IMG_3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550072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46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pPr marL="0" indent="0"/>
            <a:r>
              <a:rPr lang="pt-BR" dirty="0" smtClean="0"/>
              <a:t>Brinde da Ginástica Laboral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26"/>
            <a:ext cx="4929222" cy="51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73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>COMISSÃO DE EDUCAÇÃO PERMANENTE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6654" y="1857364"/>
            <a:ext cx="7895873" cy="426911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b="1" dirty="0" smtClean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>
              <a:buNone/>
            </a:pPr>
            <a:r>
              <a:rPr lang="pt-BR" dirty="0" smtClean="0"/>
              <a:t>		A seguir, os trabalhos realizados no mês de JUNHO de 2018: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FARMÁCIA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00034" y="1785926"/>
            <a:ext cx="8429683" cy="48577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 Treinamento sobre preparação de almotolias, data de troca, quantidade adequada de cada setor.</a:t>
            </a:r>
          </a:p>
          <a:p>
            <a:pPr lvl="0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 Orientações e designações de funções de cada funcionário.</a:t>
            </a:r>
          </a:p>
          <a:p>
            <a:pPr lvl="0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 Reunião mensal com a equipe para orientações sobre normas e rotinas.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ENFERMAGEM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357158" y="1214422"/>
            <a:ext cx="8501122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* Dinâmica executada com balões por enfermeiros e técnicos do Pronto Socorro para trabalhar reflexão sobre trabalho em equipe, propor soluções para enfrentar os problemas que possam surgir dentro da equipe.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 Treinamento sobre organização e fluxo de trabalho, ressalvando a importância para a assistência ao paciente e organização da instituição.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 Treinamento no Centro Cirúrgico referente aos </a:t>
            </a:r>
            <a:r>
              <a:rPr lang="pt-BR" dirty="0" err="1" smtClean="0"/>
              <a:t>POP’s</a:t>
            </a:r>
            <a:r>
              <a:rPr lang="pt-BR" dirty="0" smtClean="0"/>
              <a:t> de esterilização e lavagens de material, armazenamento/depósito de materiais .</a:t>
            </a:r>
            <a:endParaRPr lang="pt-B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1007</TotalTime>
  <Words>358</Words>
  <Application>Microsoft Office PowerPoint</Application>
  <PresentationFormat>Apresentação na tela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Forma de Onda</vt:lpstr>
      <vt:lpstr>RELATÓRIO DA COMISSÃO DE POLÍTICA NACIONAL DE HUMANIZAÇÃO  CPNH </vt:lpstr>
      <vt:lpstr>INTRODUÇÃO </vt:lpstr>
      <vt:lpstr>Slide 3</vt:lpstr>
      <vt:lpstr>CAIXA DE BOMBOM AOS COLABORADORES </vt:lpstr>
      <vt:lpstr>Slide 5</vt:lpstr>
      <vt:lpstr>Brinde da Ginástica Laboral</vt:lpstr>
      <vt:lpstr> COMISSÃO DE EDUCAÇÃO PERMANENTE </vt:lpstr>
      <vt:lpstr>TREINAMENTO SETOR FARMÁCIA </vt:lpstr>
      <vt:lpstr>TREINAMENTO SETOR ENFERMAGEM </vt:lpstr>
      <vt:lpstr>Slide 10</vt:lpstr>
      <vt:lpstr>SETOR DE RX </vt:lpstr>
      <vt:lpstr>SETOR DE FISIOTERAPIA </vt:lpstr>
      <vt:lpstr>TREINAMENTO SETOR LABORATÓRIO </vt:lpstr>
      <vt:lpstr>TREINAMENTO SETOR RECEPÇÃO </vt:lpstr>
      <vt:lpstr>Grupo de Gestantes </vt:lpstr>
      <vt:lpstr>CONSIDERAÇÕES FINAIS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ACONTECIMENTOS 2015</dc:title>
  <dc:creator>computer-w7</dc:creator>
  <cp:lastModifiedBy>Administrador</cp:lastModifiedBy>
  <cp:revision>137</cp:revision>
  <dcterms:created xsi:type="dcterms:W3CDTF">2016-03-11T18:07:24Z</dcterms:created>
  <dcterms:modified xsi:type="dcterms:W3CDTF">2018-07-10T21:29:04Z</dcterms:modified>
</cp:coreProperties>
</file>