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6"/>
  </p:notesMasterIdLst>
  <p:sldIdLst>
    <p:sldId id="257" r:id="rId2"/>
    <p:sldId id="258" r:id="rId3"/>
    <p:sldId id="362" r:id="rId4"/>
    <p:sldId id="351" r:id="rId5"/>
    <p:sldId id="368" r:id="rId6"/>
    <p:sldId id="369" r:id="rId7"/>
    <p:sldId id="372" r:id="rId8"/>
    <p:sldId id="371" r:id="rId9"/>
    <p:sldId id="370" r:id="rId10"/>
    <p:sldId id="272" r:id="rId11"/>
    <p:sldId id="300" r:id="rId12"/>
    <p:sldId id="366" r:id="rId13"/>
    <p:sldId id="3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62"/>
            <p14:sldId id="351"/>
            <p14:sldId id="368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369"/>
            <p14:sldId id="372"/>
            <p14:sldId id="371"/>
            <p14:sldId id="370"/>
            <p14:sldId id="272"/>
          </p14:sldIdLst>
        </p14:section>
        <p14:section name="Seção sem Título" id="{FADD8065-5E5F-45F3-A9EF-CD514696D975}">
          <p14:sldIdLst>
            <p14:sldId id="300"/>
            <p14:sldId id="366"/>
            <p14:sldId id="3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>
        <p:scale>
          <a:sx n="72" d="100"/>
          <a:sy n="72" d="100"/>
        </p:scale>
        <p:origin x="-81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3743" y="404664"/>
            <a:ext cx="6334681" cy="223329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fevereiro 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trabalhos realizados no mês de </a:t>
            </a:r>
            <a:r>
              <a:rPr lang="pt-BR" dirty="0" smtClean="0"/>
              <a:t>março </a:t>
            </a:r>
            <a:r>
              <a:rPr lang="pt-BR" dirty="0" smtClean="0"/>
              <a:t>de </a:t>
            </a:r>
            <a:r>
              <a:rPr lang="pt-BR" dirty="0" smtClean="0"/>
              <a:t>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099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/>
              <a:t>Os Treinamentos para equipe de enfermagem foram: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15616" y="836712"/>
            <a:ext cx="6696744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No Pronto-Atendimento/</a:t>
            </a:r>
            <a:r>
              <a:rPr lang="pt-BR" dirty="0" err="1" smtClean="0"/>
              <a:t>Covid</a:t>
            </a:r>
            <a:r>
              <a:rPr lang="pt-BR" dirty="0" smtClean="0"/>
              <a:t> e demais setores foi discutido sobre as práticas de biossegurança; Protocolos referente à inserção de sonda vesical de demora; Higiene do paciente; Uso dos equipamentos de segurança; e Técnica correta de higienização das mãos;</a:t>
            </a:r>
            <a:endParaRPr lang="pt-BR" dirty="0" smtClean="0"/>
          </a:p>
          <a:p>
            <a:r>
              <a:rPr lang="pt-BR" dirty="0" smtClean="0"/>
              <a:t>Na maternidade foi abordado a assistência de Enfermagem ao recém-nato com boa vitalidade ao nascer; Registros de nascimento; Identificação </a:t>
            </a:r>
            <a:r>
              <a:rPr lang="pt-BR" dirty="0" smtClean="0"/>
              <a:t>correta; Registro de impressão plantar; e Precaução padrão.</a:t>
            </a:r>
            <a:endParaRPr lang="pt-BR" dirty="0" smtClean="0"/>
          </a:p>
          <a:p>
            <a:r>
              <a:rPr lang="pt-BR" dirty="0" smtClean="0"/>
              <a:t>Rotina de retirada dos pertences/adornos dos pacientes atendidos no HRNA; Formulários de preenchimentos da retirada dos pertences; e Elaboração da Portaria a respeito dos pertences para serem aprovadas e publicadas, posteriormente apresentada às equipes do HR;</a:t>
            </a:r>
            <a:endParaRPr lang="pt-BR" dirty="0" smtClean="0"/>
          </a:p>
          <a:p>
            <a:r>
              <a:rPr lang="pt-BR" dirty="0" smtClean="0"/>
              <a:t>Atualização da ficha SRAG pelo Ministério da Saúde, inserindo campo de informação de Vacinação da </a:t>
            </a:r>
            <a:r>
              <a:rPr lang="pt-BR" dirty="0" err="1" smtClean="0"/>
              <a:t>Covid</a:t>
            </a:r>
            <a:r>
              <a:rPr lang="pt-BR" dirty="0" smtClean="0"/>
              <a:t> 19;</a:t>
            </a:r>
            <a:endParaRPr lang="pt-BR" dirty="0" smtClean="0"/>
          </a:p>
          <a:p>
            <a:r>
              <a:rPr lang="pt-BR" dirty="0" smtClean="0"/>
              <a:t>Apresentação de fluxograma referente a atualização dos horários de dispensa das dietas enterais, e cuidados de manutenção; Cuidados rotineiros com pacientes em uso de dieta enteral; Conferir rótulo de dieta; Manter paciente em decúbito elevado; e Instalação da sonda para a alimentação</a:t>
            </a:r>
            <a:r>
              <a:rPr lang="pt-BR" dirty="0" smtClean="0"/>
              <a:t>;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2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488832" cy="518457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Reforçado para as equipes </a:t>
            </a:r>
            <a:r>
              <a:rPr lang="pt-BR" sz="2000" dirty="0" smtClean="0"/>
              <a:t>de </a:t>
            </a:r>
            <a:r>
              <a:rPr lang="pt-BR" sz="2000" dirty="0" smtClean="0"/>
              <a:t>enfermagem, as orientações quanto as anotações corretas e a checagem de prontuários, rasuras e letra legível.</a:t>
            </a:r>
            <a:endParaRPr lang="pt-BR" sz="2000" dirty="0" smtClean="0"/>
          </a:p>
          <a:p>
            <a:r>
              <a:rPr lang="pt-BR" sz="2000" u="sng" dirty="0" smtClean="0"/>
              <a:t>Fisioterapia </a:t>
            </a:r>
            <a:r>
              <a:rPr lang="pt-BR" sz="2000" dirty="0" smtClean="0"/>
              <a:t>– Treinamento sobre novas abordagens sobre COVID 19; Qual paciente é recrutável ou não; Titulação da PEEP e Manobra de recrutamento submáximo.</a:t>
            </a:r>
          </a:p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Abordado sobre Coleta de </a:t>
            </a:r>
            <a:r>
              <a:rPr lang="pt-BR" sz="2000" dirty="0" err="1" smtClean="0"/>
              <a:t>swab</a:t>
            </a:r>
            <a:r>
              <a:rPr lang="pt-BR" sz="2000" dirty="0" smtClean="0"/>
              <a:t> para </a:t>
            </a:r>
            <a:r>
              <a:rPr lang="pt-BR" sz="2000" dirty="0" err="1" smtClean="0"/>
              <a:t>covid</a:t>
            </a:r>
            <a:r>
              <a:rPr lang="pt-BR" sz="2000" dirty="0" smtClean="0"/>
              <a:t> 19 da rede pública de saúde; Exames de </a:t>
            </a:r>
            <a:r>
              <a:rPr lang="pt-BR" sz="2000" dirty="0" err="1" smtClean="0"/>
              <a:t>proteinúria</a:t>
            </a:r>
            <a:r>
              <a:rPr lang="pt-BR" sz="2000" dirty="0"/>
              <a:t> </a:t>
            </a:r>
            <a:r>
              <a:rPr lang="pt-BR" sz="2000" dirty="0" smtClean="0"/>
              <a:t>e </a:t>
            </a:r>
            <a:r>
              <a:rPr lang="pt-BR" sz="2000" dirty="0" err="1" smtClean="0"/>
              <a:t>clearance</a:t>
            </a:r>
            <a:r>
              <a:rPr lang="pt-BR" sz="2000" dirty="0" smtClean="0"/>
              <a:t> de creatinina; e orientado sobre o uso obrigatório do crachá.</a:t>
            </a:r>
          </a:p>
          <a:p>
            <a:r>
              <a:rPr lang="pt-BR" sz="2000" u="sng" dirty="0" smtClean="0"/>
              <a:t>Raio X </a:t>
            </a:r>
            <a:r>
              <a:rPr lang="pt-BR" sz="2000" dirty="0" smtClean="0"/>
              <a:t>– Abordado sobre os deveres e obrigações dentro do setor; Lavagem correta das mãos.</a:t>
            </a:r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488832" cy="5184576"/>
          </a:xfrm>
        </p:spPr>
        <p:txBody>
          <a:bodyPr>
            <a:normAutofit/>
          </a:bodyPr>
          <a:lstStyle/>
          <a:p>
            <a:r>
              <a:rPr lang="pt-BR" sz="2000" u="sng" dirty="0" smtClean="0"/>
              <a:t>Nutrição</a:t>
            </a:r>
            <a:r>
              <a:rPr lang="pt-BR" sz="2000" dirty="0" smtClean="0"/>
              <a:t>- Treinamento/reunião com as copeiras e auxiliares de copa sobre a Implantação do horário padrão de dietas enterais; Higienização dos utensílios de dietética; e Uso de cada dieta enteral</a:t>
            </a:r>
            <a:r>
              <a:rPr lang="pt-BR" sz="2000" dirty="0" smtClean="0"/>
              <a:t>.</a:t>
            </a:r>
          </a:p>
          <a:p>
            <a:r>
              <a:rPr lang="pt-BR" sz="2000" u="sng" dirty="0" smtClean="0"/>
              <a:t>Higienização e Lavanderia </a:t>
            </a:r>
            <a:r>
              <a:rPr lang="pt-BR" sz="2000" dirty="0" smtClean="0"/>
              <a:t>– Limpeza de ambiente e cuidados de guarda; Utilização dos equipamentos de proteção individual; Limpeza concorrente e terminal; Uso de adornos; e Lavagem das mãos.</a:t>
            </a:r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1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5400600" cy="1478570"/>
          </a:xfrm>
        </p:spPr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2132856"/>
            <a:ext cx="7662986" cy="4226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2520280" cy="14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1883234"/>
            <a:ext cx="7560840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março de 2021:</a:t>
            </a:r>
            <a:r>
              <a:rPr lang="pt-BR" dirty="0"/>
              <a:t> </a:t>
            </a:r>
          </a:p>
        </p:txBody>
      </p:sp>
      <p:pic>
        <p:nvPicPr>
          <p:cNvPr id="4" name="Imagem 3" descr="Índi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68752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A comissão de humanização parabeniza os </a:t>
            </a:r>
            <a:r>
              <a:rPr lang="pt-BR" sz="2800" dirty="0" smtClean="0"/>
              <a:t>aniversariantes do mês de março </a:t>
            </a:r>
            <a:r>
              <a:rPr lang="pt-BR" sz="2800" dirty="0" smtClean="0"/>
              <a:t>com muita alegria</a:t>
            </a:r>
            <a:endParaRPr lang="pt-BR" sz="2800" dirty="0"/>
          </a:p>
        </p:txBody>
      </p:sp>
      <p:pic>
        <p:nvPicPr>
          <p:cNvPr id="2050" name="Picture 2" descr="C:\Users\Núbia Stael\Downloads\IMG-20210329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0514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úbia Stael\Downloads\IMG_20210326_211418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05141"/>
            <a:ext cx="288032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80511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856" y="-164099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doações</a:t>
            </a:r>
            <a:endParaRPr lang="pt-BR" sz="28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755576" y="1412776"/>
            <a:ext cx="4320480" cy="4392487"/>
          </a:xfrm>
        </p:spPr>
        <p:txBody>
          <a:bodyPr>
            <a:noAutofit/>
          </a:bodyPr>
          <a:lstStyle/>
          <a:p>
            <a:r>
              <a:rPr lang="pt-BR" sz="2400" dirty="0" smtClean="0"/>
              <a:t>A ASTEFLOR, associação dos florais do Estado, mantém ainda as doações para todos os colaboradores, com o intuito de cuidar do estado emocional dos profissionais com a entrega dos frascos de florais através da Humanização.</a:t>
            </a:r>
            <a:endParaRPr lang="pt-BR" sz="2000" dirty="0"/>
          </a:p>
        </p:txBody>
      </p:sp>
      <p:pic>
        <p:nvPicPr>
          <p:cNvPr id="3" name="Picture 2" descr="C:\Users\Núbia Stael\Downloads\IMG-20210327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40711" cy="252028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A Prefeitura </a:t>
            </a:r>
            <a:r>
              <a:rPr lang="pt-BR" sz="2400" dirty="0" smtClean="0"/>
              <a:t>municipal de </a:t>
            </a:r>
            <a:r>
              <a:rPr lang="pt-BR" sz="2400" dirty="0" smtClean="0"/>
              <a:t>nova </a:t>
            </a:r>
            <a:r>
              <a:rPr lang="pt-BR" sz="2400" dirty="0" err="1" smtClean="0"/>
              <a:t>andradina</a:t>
            </a:r>
            <a:r>
              <a:rPr lang="pt-BR" sz="2400" dirty="0" smtClean="0"/>
              <a:t> faz doação de copos para presentear as colaboradoras do </a:t>
            </a:r>
            <a:r>
              <a:rPr lang="pt-BR" sz="2400" dirty="0" err="1" smtClean="0"/>
              <a:t>hr</a:t>
            </a:r>
            <a:r>
              <a:rPr lang="pt-BR" sz="2400" dirty="0" smtClean="0"/>
              <a:t> pelo dia internacional da mulher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4098" name="Picture 2" descr="C:\Users\Núbia Stael\Downloads\IMG-20210310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4248472" cy="29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12744" cy="208823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A COMISSÃO DE HUMANIZAÇÃO </a:t>
            </a:r>
            <a:r>
              <a:rPr lang="pt-BR" sz="2400" dirty="0" smtClean="0"/>
              <a:t>HOMENAGEIA todas AS MULHERES </a:t>
            </a:r>
            <a:r>
              <a:rPr lang="pt-BR" sz="2400" dirty="0" smtClean="0"/>
              <a:t>COM O PAINEL NO CORREDOR CENTRAL DO HR.</a:t>
            </a:r>
            <a:endParaRPr lang="pt-BR" sz="2400" dirty="0"/>
          </a:p>
        </p:txBody>
      </p:sp>
      <p:pic>
        <p:nvPicPr>
          <p:cNvPr id="3078" name="Picture 6" descr="C:\Users\Núbia Stael\Downloads\IMG_20210304_155654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8379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úbia Stael\Downloads\IMG_20210304_145910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2412931" cy="32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DIRETORIA JUNTAMENTE COM A HUMANIZAÇÃO ENTREGA UMA LEMBRANÇA A TODAS AS COLABORADORAS DO HR, QUE COM MUITO EMPENHO SE DEDICAM AO SEU TRABALHO DIARIAMENTE</a:t>
            </a:r>
            <a:endParaRPr lang="pt-BR" sz="2400" dirty="0"/>
          </a:p>
        </p:txBody>
      </p:sp>
      <p:pic>
        <p:nvPicPr>
          <p:cNvPr id="6146" name="Picture 2" descr="C:\Users\Núbia Stael\Downloads\20210308_161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1972962" cy="26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úbia Stael\Downloads\20210308_162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7831"/>
            <a:ext cx="1919469" cy="25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úbia Stael\Downloads\20210308_160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5" y="2420887"/>
            <a:ext cx="2496177" cy="18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úbia Stael\Downloads\IMG-20210331-WA0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1086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603448"/>
            <a:ext cx="7776864" cy="2387600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O hospital regional recebe doação de brindes para serem sorteados no dia internacional da mulher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7920880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dirty="0" smtClean="0"/>
              <a:t>Os diversos BRIDES FORAM RECEBIDOS DO SALÃO GILDO ALVES, LOJA MB </a:t>
            </a:r>
            <a:r>
              <a:rPr lang="pt-BR" dirty="0" smtClean="0"/>
              <a:t>IMPORTADOS e assessoria contábil equipe do </a:t>
            </a:r>
            <a:r>
              <a:rPr lang="pt-BR" dirty="0" err="1" smtClean="0"/>
              <a:t>sr</a:t>
            </a:r>
            <a:r>
              <a:rPr lang="pt-BR" dirty="0" smtClean="0"/>
              <a:t> </a:t>
            </a:r>
            <a:r>
              <a:rPr lang="pt-BR" dirty="0" err="1" smtClean="0"/>
              <a:t>luiz</a:t>
            </a:r>
            <a:r>
              <a:rPr lang="pt-BR" dirty="0" smtClean="0"/>
              <a:t> </a:t>
            </a:r>
            <a:r>
              <a:rPr lang="pt-BR" dirty="0" err="1" smtClean="0"/>
              <a:t>antero</a:t>
            </a:r>
            <a:r>
              <a:rPr lang="pt-BR" dirty="0" smtClean="0"/>
              <a:t> machado, </a:t>
            </a:r>
            <a:r>
              <a:rPr lang="pt-BR" dirty="0" smtClean="0"/>
              <a:t>BRENDA </a:t>
            </a:r>
            <a:r>
              <a:rPr lang="pt-BR" dirty="0" smtClean="0"/>
              <a:t>JÓIAS/</a:t>
            </a:r>
            <a:r>
              <a:rPr lang="pt-BR" dirty="0" err="1" smtClean="0"/>
              <a:t>sr</a:t>
            </a:r>
            <a:r>
              <a:rPr lang="pt-BR" dirty="0" smtClean="0"/>
              <a:t> Valmir </a:t>
            </a:r>
            <a:r>
              <a:rPr lang="pt-BR" dirty="0" err="1" smtClean="0"/>
              <a:t>moraes</a:t>
            </a:r>
            <a:r>
              <a:rPr lang="pt-BR" dirty="0" smtClean="0"/>
              <a:t>, </a:t>
            </a:r>
            <a:r>
              <a:rPr lang="pt-BR" dirty="0" smtClean="0"/>
              <a:t>DR WALTER </a:t>
            </a:r>
            <a:r>
              <a:rPr lang="pt-BR" dirty="0" smtClean="0"/>
              <a:t>CREMASCO/consultório médico, </a:t>
            </a:r>
            <a:r>
              <a:rPr lang="pt-BR" dirty="0" smtClean="0"/>
              <a:t>DR LEANDRO FEDOSSI E DRA FLÁVIA,  </a:t>
            </a:r>
            <a:r>
              <a:rPr lang="pt-BR" dirty="0" err="1" smtClean="0"/>
              <a:t>ENFª</a:t>
            </a:r>
            <a:r>
              <a:rPr lang="pt-BR" dirty="0" smtClean="0"/>
              <a:t> TATIANE NEGRI, BIOQUÍMICA FERNANDA ALMEIDA </a:t>
            </a:r>
            <a:r>
              <a:rPr lang="pt-BR" dirty="0" smtClean="0"/>
              <a:t>E mercearia portal/</a:t>
            </a:r>
            <a:r>
              <a:rPr lang="pt-BR" dirty="0" err="1" smtClean="0"/>
              <a:t>sr</a:t>
            </a:r>
            <a:r>
              <a:rPr lang="pt-BR" dirty="0" smtClean="0"/>
              <a:t> </a:t>
            </a:r>
            <a:r>
              <a:rPr lang="pt-BR" dirty="0" err="1" smtClean="0"/>
              <a:t>josé</a:t>
            </a:r>
            <a:r>
              <a:rPr lang="pt-BR" dirty="0" smtClean="0"/>
              <a:t> jesus da silva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2718"/>
            <a:ext cx="1114471" cy="19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87914"/>
            <a:ext cx="2088232" cy="156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46873"/>
            <a:ext cx="1440160" cy="192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Núbia Stael\Downloads\20210311_180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050977" cy="21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6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4565" y="404664"/>
            <a:ext cx="7224687" cy="18002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COM MUITA ALEGRIA NOSSAS HOMENAGEADAS RECEBERAM O PRESENTE DO SORTEIO</a:t>
            </a:r>
            <a:endParaRPr lang="pt-BR" sz="2400" dirty="0"/>
          </a:p>
        </p:txBody>
      </p:sp>
      <p:pic>
        <p:nvPicPr>
          <p:cNvPr id="7171" name="Picture 3" descr="C:\Users\Núbia Stael\Downloads\20210310_16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" y="2393448"/>
            <a:ext cx="2242992" cy="29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úbia Stael\Downloads\20210310_163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2190059" cy="29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Núbia Stael\Downloads\20210311_083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3448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13275</TotalTime>
  <Words>646</Words>
  <Application>Microsoft Office PowerPoint</Application>
  <PresentationFormat>Apresentação na tela (4:3)</PresentationFormat>
  <Paragraphs>46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Circuito</vt:lpstr>
      <vt:lpstr>RELATÓRIO DA COMISSÃO DE POLÍTICA NACIONAL DE HUMANIZAÇÃO-CPNH   </vt:lpstr>
      <vt:lpstr>INTRODUÇÃO </vt:lpstr>
      <vt:lpstr>A comissão de humanização parabeniza os aniversariantes do mês de março com muita alegria</vt:lpstr>
      <vt:lpstr> doações</vt:lpstr>
      <vt:lpstr>A Prefeitura municipal de nova andradina faz doação de copos para presentear as colaboradoras do hr pelo dia internacional da mulher.</vt:lpstr>
      <vt:lpstr>A COMISSÃO DE HUMANIZAÇÃO HOMENAGEIA todas AS MULHERES COM O PAINEL NO CORREDOR CENTRAL DO HR.</vt:lpstr>
      <vt:lpstr>A DIRETORIA JUNTAMENTE COM A HUMANIZAÇÃO ENTREGA UMA LEMBRANÇA A TODAS AS COLABORADORAS DO HR, QUE COM MUITO EMPENHO SE DEDICAM AO SEU TRABALHO DIARIAMENTE</vt:lpstr>
      <vt:lpstr>O hospital regional recebe doação de brindes para serem sorteados no dia internacional da mulher</vt:lpstr>
      <vt:lpstr>COM MUITA ALEGRIA NOSSAS HOMENAGEADAS RECEBERAM O PRESENTE DO SORTEIO</vt:lpstr>
      <vt:lpstr> COMISSÃO DE EDUCAÇÃO PERMANENTE </vt:lpstr>
      <vt:lpstr>Os Treinamentos para equipe de enfermagem foram: </vt:lpstr>
      <vt:lpstr>Apresentação do PowerPoint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Núbia Stael</cp:lastModifiedBy>
  <cp:revision>549</cp:revision>
  <dcterms:created xsi:type="dcterms:W3CDTF">2018-12-12T17:27:47Z</dcterms:created>
  <dcterms:modified xsi:type="dcterms:W3CDTF">2021-04-14T19:37:14Z</dcterms:modified>
</cp:coreProperties>
</file>