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94" r:id="rId1"/>
  </p:sldMasterIdLst>
  <p:sldIdLst>
    <p:sldId id="256" r:id="rId2"/>
    <p:sldId id="257" r:id="rId3"/>
    <p:sldId id="258" r:id="rId4"/>
    <p:sldId id="261" r:id="rId5"/>
    <p:sldId id="262" r:id="rId6"/>
    <p:sldId id="263" r:id="rId7"/>
    <p:sldId id="265" r:id="rId8"/>
    <p:sldId id="266" r:id="rId9"/>
    <p:sldId id="268" r:id="rId10"/>
    <p:sldId id="269" r:id="rId11"/>
    <p:sldId id="280" r:id="rId12"/>
    <p:sldId id="274" r:id="rId13"/>
    <p:sldId id="276" r:id="rId14"/>
    <p:sldId id="284" r:id="rId15"/>
    <p:sldId id="279" r:id="rId16"/>
  </p:sldIdLst>
  <p:sldSz cx="12192000" cy="6858000"/>
  <p:notesSz cx="6797675" cy="992505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3399FF"/>
    <a:srgbClr val="666633"/>
    <a:srgbClr val="66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0" d="100"/>
          <a:sy n="70" d="100"/>
        </p:scale>
        <p:origin x="660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Planilha_do_Microsoft_Excel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legend>
      <c:legendPos val="r"/>
      <c:layout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zero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 cap="rnd" cmpd="sng" algn="ctr">
          <a:solidFill>
            <a:schemeClr val="tx1">
              <a:tint val="75000"/>
              <a:tint val="6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tint val="6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Valores Totais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124580548223876E-3"/>
                  <c:y val="-1.9596588033428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54E-4D61-9B31-A019CF84955D}"/>
                </c:ext>
              </c:extLst>
            </c:dLbl>
            <c:dLbl>
              <c:idx val="1"/>
              <c:layout>
                <c:manualLayout>
                  <c:x val="6.849292904887591E-3"/>
                  <c:y val="-1.46974410250712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54E-4D61-9B31-A019CF84955D}"/>
                </c:ext>
              </c:extLst>
            </c:dLbl>
            <c:dLbl>
              <c:idx val="3"/>
              <c:layout>
                <c:manualLayout>
                  <c:x val="1.7123232262218977E-3"/>
                  <c:y val="-1.4697441025071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54E-4D61-9B31-A019CF84955D}"/>
                </c:ext>
              </c:extLst>
            </c:dLbl>
            <c:dLbl>
              <c:idx val="4"/>
              <c:layout>
                <c:manualLayout>
                  <c:x val="-9.9185974211577258E-17"/>
                  <c:y val="-1.6972987890708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DF2-4D3D-9C07-6E81873E797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14</c:v>
                </c:pt>
                <c:pt idx="1">
                  <c:v>21</c:v>
                </c:pt>
                <c:pt idx="2">
                  <c:v>34</c:v>
                </c:pt>
                <c:pt idx="3">
                  <c:v>22</c:v>
                </c:pt>
                <c:pt idx="4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54E-4D61-9B31-A019CF84955D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Internações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273939357331386E-2"/>
                  <c:y val="-1.9596588033428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54E-4D61-9B31-A019CF84955D}"/>
                </c:ext>
              </c:extLst>
            </c:dLbl>
            <c:dLbl>
              <c:idx val="1"/>
              <c:layout>
                <c:manualLayout>
                  <c:x val="3.4246464524437955E-3"/>
                  <c:y val="-1.46974410250712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54E-4D61-9B31-A019CF84955D}"/>
                </c:ext>
              </c:extLst>
            </c:dLbl>
            <c:dLbl>
              <c:idx val="2"/>
              <c:layout>
                <c:manualLayout>
                  <c:x val="4.5039969498363586E-3"/>
                  <c:y val="-9.79822525360083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954E-4D61-9B31-A019CF84955D}"/>
                </c:ext>
              </c:extLst>
            </c:dLbl>
            <c:dLbl>
              <c:idx val="3"/>
              <c:layout>
                <c:manualLayout>
                  <c:x val="6.2163060217302864E-3"/>
                  <c:y val="-1.11099565618474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54E-4D61-9B31-A019CF84955D}"/>
                </c:ext>
              </c:extLst>
            </c:dLbl>
            <c:dLbl>
              <c:idx val="4"/>
              <c:layout>
                <c:manualLayout>
                  <c:x val="6.2163060217302864E-3"/>
                  <c:y val="-1.95964505072016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954E-4D61-9B31-A019CF8495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  <c:pt idx="0">
                  <c:v>4</c:v>
                </c:pt>
                <c:pt idx="1">
                  <c:v>4</c:v>
                </c:pt>
                <c:pt idx="2">
                  <c:v>8</c:v>
                </c:pt>
                <c:pt idx="3">
                  <c:v>8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54E-4D61-9B31-A019CF84955D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Pronto-Socorro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3698585809775182E-2"/>
                  <c:y val="-3.91931760668567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954E-4D61-9B31-A019CF84955D}"/>
                </c:ext>
              </c:extLst>
            </c:dLbl>
            <c:dLbl>
              <c:idx val="1"/>
              <c:layout>
                <c:manualLayout>
                  <c:x val="6.3027841263687927E-3"/>
                  <c:y val="-3.525770708966374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954E-4D61-9B31-A019CF84955D}"/>
                </c:ext>
              </c:extLst>
            </c:dLbl>
            <c:dLbl>
              <c:idx val="2"/>
              <c:layout>
                <c:manualLayout>
                  <c:x val="1.7123232262218977E-3"/>
                  <c:y val="-3.4294414818106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954E-4D61-9B31-A019CF84955D}"/>
                </c:ext>
              </c:extLst>
            </c:dLbl>
            <c:dLbl>
              <c:idx val="3"/>
              <c:layout>
                <c:manualLayout>
                  <c:x val="5.136969678665693E-3"/>
                  <c:y val="-1.46974410250712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954E-4D61-9B31-A019CF84955D}"/>
                </c:ext>
              </c:extLst>
            </c:dLbl>
            <c:dLbl>
              <c:idx val="4"/>
              <c:layout>
                <c:manualLayout>
                  <c:x val="2.5184085472743424E-3"/>
                  <c:y val="-1.045409090772407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954E-4D61-9B31-A019CF8495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  <c:pt idx="0">
                  <c:v>2</c:v>
                </c:pt>
                <c:pt idx="1">
                  <c:v>7</c:v>
                </c:pt>
                <c:pt idx="2">
                  <c:v>16</c:v>
                </c:pt>
                <c:pt idx="3">
                  <c:v>7</c:v>
                </c:pt>
                <c:pt idx="4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954E-4D61-9B31-A019CF84955D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Colaboradores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7123232262218978E-2"/>
                  <c:y val="-2.44957350417855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954E-4D61-9B31-A019CF84955D}"/>
                </c:ext>
              </c:extLst>
            </c:dLbl>
            <c:dLbl>
              <c:idx val="1"/>
              <c:layout>
                <c:manualLayout>
                  <c:x val="1.0273939357331386E-2"/>
                  <c:y val="-1.9596588033428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954E-4D61-9B31-A019CF84955D}"/>
                </c:ext>
              </c:extLst>
            </c:dLbl>
            <c:dLbl>
              <c:idx val="2"/>
              <c:layout>
                <c:manualLayout>
                  <c:x val="3.4246464524437955E-3"/>
                  <c:y val="-2.44957350417855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954E-4D61-9B31-A019CF84955D}"/>
                </c:ext>
              </c:extLst>
            </c:dLbl>
            <c:dLbl>
              <c:idx val="3"/>
              <c:layout>
                <c:manualLayout>
                  <c:x val="6.849292904887591E-3"/>
                  <c:y val="-1.95965880334282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954E-4D61-9B31-A019CF84955D}"/>
                </c:ext>
              </c:extLst>
            </c:dLbl>
            <c:dLbl>
              <c:idx val="4"/>
              <c:layout>
                <c:manualLayout>
                  <c:x val="1.0273939357331386E-2"/>
                  <c:y val="-4.8991470083571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954E-4D61-9B31-A019CF84955D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Plan1!$E$2:$E$6</c:f>
              <c:numCache>
                <c:formatCode>General</c:formatCode>
                <c:ptCount val="5"/>
                <c:pt idx="0">
                  <c:v>8</c:v>
                </c:pt>
                <c:pt idx="1">
                  <c:v>10</c:v>
                </c:pt>
                <c:pt idx="2">
                  <c:v>10</c:v>
                </c:pt>
                <c:pt idx="3">
                  <c:v>7</c:v>
                </c:pt>
                <c:pt idx="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954E-4D61-9B31-A019CF84955D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4865024"/>
        <c:axId val="84866560"/>
        <c:axId val="0"/>
      </c:bar3DChart>
      <c:catAx>
        <c:axId val="848650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  <a:tint val="6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4866560"/>
        <c:crosses val="autoZero"/>
        <c:auto val="1"/>
        <c:lblAlgn val="ctr"/>
        <c:lblOffset val="100"/>
        <c:noMultiLvlLbl val="0"/>
      </c:catAx>
      <c:valAx>
        <c:axId val="848665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4865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200" baseline="0"/>
      </a:pPr>
      <a:endParaRPr lang="pt-B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 cap="rnd" cmpd="sng" algn="ctr">
          <a:solidFill>
            <a:schemeClr val="tx1">
              <a:tint val="75000"/>
              <a:tint val="6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tint val="6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ÓTIMO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124580548223882E-3"/>
                  <c:y val="-1.9596588033428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F2A-4769-B89F-DD69F5322618}"/>
                </c:ext>
              </c:extLst>
            </c:dLbl>
            <c:dLbl>
              <c:idx val="1"/>
              <c:layout>
                <c:manualLayout>
                  <c:x val="6.8492929048875944E-3"/>
                  <c:y val="-1.4697441025071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6F2A-4769-B89F-DD69F5322618}"/>
                </c:ext>
              </c:extLst>
            </c:dLbl>
            <c:dLbl>
              <c:idx val="3"/>
              <c:layout>
                <c:manualLayout>
                  <c:x val="1.7123232262218982E-3"/>
                  <c:y val="-1.4697441025071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6F2A-4769-B89F-DD69F5322618}"/>
                </c:ext>
              </c:extLst>
            </c:dLbl>
            <c:dLbl>
              <c:idx val="4"/>
              <c:layout>
                <c:manualLayout>
                  <c:x val="1.2676280144593437E-3"/>
                  <c:y val="-2.92120901250484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A968-4884-B467-E41F6390B9E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11</c:v>
                </c:pt>
                <c:pt idx="3">
                  <c:v>9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F2A-4769-B89F-DD69F5322618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BOM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273939357331386E-2"/>
                  <c:y val="-1.959658803342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6F2A-4769-B89F-DD69F5322618}"/>
                </c:ext>
              </c:extLst>
            </c:dLbl>
            <c:dLbl>
              <c:idx val="1"/>
              <c:layout>
                <c:manualLayout>
                  <c:x val="3.4246464524437955E-3"/>
                  <c:y val="-1.4697441025071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6F2A-4769-B89F-DD69F5322618}"/>
                </c:ext>
              </c:extLst>
            </c:dLbl>
            <c:dLbl>
              <c:idx val="2"/>
              <c:layout>
                <c:manualLayout>
                  <c:x val="8.5616161311094976E-3"/>
                  <c:y val="-9.798294016714195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6F2A-4769-B89F-DD69F5322618}"/>
                </c:ext>
              </c:extLst>
            </c:dLbl>
            <c:dLbl>
              <c:idx val="3"/>
              <c:layout>
                <c:manualLayout>
                  <c:x val="1.0273939357331386E-2"/>
                  <c:y val="-1.95965880334283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6F2A-4769-B89F-DD69F5322618}"/>
                </c:ext>
              </c:extLst>
            </c:dLbl>
            <c:dLbl>
              <c:idx val="4"/>
              <c:layout>
                <c:manualLayout>
                  <c:x val="1.0273939357331386E-2"/>
                  <c:y val="-1.95965880334283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6F2A-4769-B89F-DD69F53226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1</c:v>
                </c:pt>
                <c:pt idx="3">
                  <c:v>2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F2A-4769-B89F-DD69F5322618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REGULAR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2899151108445874E-3"/>
                  <c:y val="-2.82385454679282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6F2A-4769-B89F-DD69F5322618}"/>
                </c:ext>
              </c:extLst>
            </c:dLbl>
            <c:dLbl>
              <c:idx val="1"/>
              <c:layout>
                <c:manualLayout>
                  <c:x val="9.5174908710819843E-3"/>
                  <c:y val="-9.79841357649139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6F2A-4769-B89F-DD69F5322618}"/>
                </c:ext>
              </c:extLst>
            </c:dLbl>
            <c:dLbl>
              <c:idx val="2"/>
              <c:layout>
                <c:manualLayout>
                  <c:x val="5.5151799951929023E-3"/>
                  <c:y val="-3.429430375743384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6F2A-4769-B89F-DD69F5322618}"/>
                </c:ext>
              </c:extLst>
            </c:dLbl>
            <c:dLbl>
              <c:idx val="3"/>
              <c:layout>
                <c:manualLayout>
                  <c:x val="5.136969678665693E-3"/>
                  <c:y val="-1.46974410250712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6F2A-4769-B89F-DD69F5322618}"/>
                </c:ext>
              </c:extLst>
            </c:dLbl>
            <c:dLbl>
              <c:idx val="4"/>
              <c:layout>
                <c:manualLayout>
                  <c:x val="5.6481312168669981E-3"/>
                  <c:y val="-1.104596533882012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6F2A-4769-B89F-DD69F53226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6F2A-4769-B89F-DD69F5322618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RUIM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5.7146068277040005E-3"/>
                  <c:y val="-1.35410688634773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6F2A-4769-B89F-DD69F5322618}"/>
                </c:ext>
              </c:extLst>
            </c:dLbl>
            <c:dLbl>
              <c:idx val="1"/>
              <c:layout>
                <c:manualLayout>
                  <c:x val="5.2034632795113318E-3"/>
                  <c:y val="-1.22935171011485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6F2A-4769-B89F-DD69F5322618}"/>
                </c:ext>
              </c:extLst>
            </c:dLbl>
            <c:dLbl>
              <c:idx val="2"/>
              <c:layout>
                <c:manualLayout>
                  <c:x val="-3.7819232651861836E-4"/>
                  <c:y val="-2.81471139260014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6F2A-4769-B89F-DD69F5322618}"/>
                </c:ext>
              </c:extLst>
            </c:dLbl>
            <c:dLbl>
              <c:idx val="3"/>
              <c:layout>
                <c:manualLayout>
                  <c:x val="6.8492929048875944E-3"/>
                  <c:y val="-1.959658803342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6F2A-4769-B89F-DD69F5322618}"/>
                </c:ext>
              </c:extLst>
            </c:dLbl>
            <c:dLbl>
              <c:idx val="4"/>
              <c:layout>
                <c:manualLayout>
                  <c:x val="1.2293268459250017E-3"/>
                  <c:y val="-6.9998836108157297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6F2A-4769-B89F-DD69F532261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6F2A-4769-B89F-DD69F5322618}"/>
            </c:ext>
          </c:extLst>
        </c:ser>
        <c:ser>
          <c:idx val="4"/>
          <c:order val="4"/>
          <c:tx>
            <c:strRef>
              <c:f>Plan1!$F$1</c:f>
              <c:strCache>
                <c:ptCount val="1"/>
                <c:pt idx="0">
                  <c:v>NÃO AVALIARAM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6057680867560621E-3"/>
                  <c:y val="3.651511265630921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765-4638-81D8-44DA8BB59DC6}"/>
                </c:ext>
              </c:extLst>
            </c:dLbl>
            <c:dLbl>
              <c:idx val="3"/>
              <c:layout>
                <c:manualLayout>
                  <c:x val="3.802884043377938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6473-40EF-8DEF-97FEEA7C5D7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Plan1!$F$2:$F$6</c:f>
              <c:numCache>
                <c:formatCode>General</c:formatCode>
                <c:ptCount val="5"/>
                <c:pt idx="0">
                  <c:v>4</c:v>
                </c:pt>
                <c:pt idx="1">
                  <c:v>2</c:v>
                </c:pt>
                <c:pt idx="2">
                  <c:v>4</c:v>
                </c:pt>
                <c:pt idx="3">
                  <c:v>4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6F2A-4769-B89F-DD69F532261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48861952"/>
        <c:axId val="49101824"/>
        <c:axId val="0"/>
      </c:bar3DChart>
      <c:catAx>
        <c:axId val="4886195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  <a:tint val="6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49101824"/>
        <c:crosses val="autoZero"/>
        <c:auto val="1"/>
        <c:lblAlgn val="ctr"/>
        <c:lblOffset val="100"/>
        <c:noMultiLvlLbl val="0"/>
      </c:catAx>
      <c:valAx>
        <c:axId val="491018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48861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200" baseline="0"/>
      </a:pPr>
      <a:endParaRPr lang="pt-B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 cap="rnd" cmpd="sng" algn="ctr">
          <a:solidFill>
            <a:schemeClr val="tx1">
              <a:tint val="75000"/>
              <a:tint val="6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tint val="6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ÓTIMO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124580548223886E-3"/>
                  <c:y val="-1.959658803342840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C9E-4D8E-9C2A-FEAE75B902A4}"/>
                </c:ext>
              </c:extLst>
            </c:dLbl>
            <c:dLbl>
              <c:idx val="1"/>
              <c:layout>
                <c:manualLayout>
                  <c:x val="6.8492929048875979E-3"/>
                  <c:y val="-1.469744102507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C9E-4D8E-9C2A-FEAE75B902A4}"/>
                </c:ext>
              </c:extLst>
            </c:dLbl>
            <c:dLbl>
              <c:idx val="3"/>
              <c:layout>
                <c:manualLayout>
                  <c:x val="1.7123232262218986E-3"/>
                  <c:y val="-1.4697441025071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C9E-4D8E-9C2A-FEAE75B902A4}"/>
                </c:ext>
              </c:extLst>
            </c:dLbl>
            <c:dLbl>
              <c:idx val="4"/>
              <c:layout>
                <c:manualLayout>
                  <c:x val="3.8028840433780311E-3"/>
                  <c:y val="-4.651162790697674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7D72-4A1E-9303-393D3717F8C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1</c:v>
                </c:pt>
                <c:pt idx="1">
                  <c:v>9</c:v>
                </c:pt>
                <c:pt idx="2">
                  <c:v>15</c:v>
                </c:pt>
                <c:pt idx="3">
                  <c:v>14</c:v>
                </c:pt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C9E-4D8E-9C2A-FEAE75B902A4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BOM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6682072505926796E-3"/>
                  <c:y val="-1.95964109137521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C9E-4D8E-9C2A-FEAE75B902A4}"/>
                </c:ext>
              </c:extLst>
            </c:dLbl>
            <c:dLbl>
              <c:idx val="1"/>
              <c:layout>
                <c:manualLayout>
                  <c:x val="3.4246464524437955E-3"/>
                  <c:y val="-1.469744102507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C9E-4D8E-9C2A-FEAE75B902A4}"/>
                </c:ext>
              </c:extLst>
            </c:dLbl>
            <c:dLbl>
              <c:idx val="2"/>
              <c:layout>
                <c:manualLayout>
                  <c:x val="2.2234395000075395E-3"/>
                  <c:y val="-1.91005310382714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FC9E-4D8E-9C2A-FEAE75B902A4}"/>
                </c:ext>
              </c:extLst>
            </c:dLbl>
            <c:dLbl>
              <c:idx val="3"/>
              <c:layout>
                <c:manualLayout>
                  <c:x val="9.0063473228894093E-3"/>
                  <c:y val="-1.95964109137520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FC9E-4D8E-9C2A-FEAE75B902A4}"/>
                </c:ext>
              </c:extLst>
            </c:dLbl>
            <c:dLbl>
              <c:idx val="4"/>
              <c:layout>
                <c:manualLayout>
                  <c:x val="1.0273939357331386E-2"/>
                  <c:y val="-1.9596588033428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FC9E-4D8E-9C2A-FEAE75B902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  <c:pt idx="0">
                  <c:v>5</c:v>
                </c:pt>
                <c:pt idx="1">
                  <c:v>4</c:v>
                </c:pt>
                <c:pt idx="2">
                  <c:v>0</c:v>
                </c:pt>
                <c:pt idx="3">
                  <c:v>3</c:v>
                </c:pt>
                <c:pt idx="4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C9E-4D8E-9C2A-FEAE75B902A4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REGULAR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6.0927991542225951E-3"/>
                  <c:y val="-3.45420252700970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FC9E-4D8E-9C2A-FEAE75B902A4}"/>
                </c:ext>
              </c:extLst>
            </c:dLbl>
            <c:dLbl>
              <c:idx val="1"/>
              <c:layout>
                <c:manualLayout>
                  <c:x val="8.2498628566226879E-3"/>
                  <c:y val="-9.79820545687611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FC9E-4D8E-9C2A-FEAE75B902A4}"/>
                </c:ext>
              </c:extLst>
            </c:dLbl>
            <c:dLbl>
              <c:idx val="2"/>
              <c:layout>
                <c:manualLayout>
                  <c:x val="1.7123232262218986E-3"/>
                  <c:y val="-3.4294414818106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FC9E-4D8E-9C2A-FEAE75B902A4}"/>
                </c:ext>
              </c:extLst>
            </c:dLbl>
            <c:dLbl>
              <c:idx val="3"/>
              <c:layout>
                <c:manualLayout>
                  <c:x val="5.136969678665693E-3"/>
                  <c:y val="-1.4697441025071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FC9E-4D8E-9C2A-FEAE75B902A4}"/>
                </c:ext>
              </c:extLst>
            </c:dLbl>
            <c:dLbl>
              <c:idx val="4"/>
              <c:layout>
                <c:manualLayout>
                  <c:x val="5.6481312168669981E-3"/>
                  <c:y val="-1.469730818531404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FC9E-4D8E-9C2A-FEAE75B902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FC9E-4D8E-9C2A-FEAE75B902A4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RUIM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9.5174908710820311E-3"/>
                  <c:y val="-1.9844717084783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FC9E-4D8E-9C2A-FEAE75B902A4}"/>
                </c:ext>
              </c:extLst>
            </c:dLbl>
            <c:dLbl>
              <c:idx val="1"/>
              <c:layout>
                <c:manualLayout>
                  <c:x val="1.4005792361333474E-3"/>
                  <c:y val="-3.82010620765426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FC9E-4D8E-9C2A-FEAE75B902A4}"/>
                </c:ext>
              </c:extLst>
            </c:dLbl>
            <c:dLbl>
              <c:idx val="2"/>
              <c:layout>
                <c:manualLayout>
                  <c:x val="8.8943568794072527E-4"/>
                  <c:y val="-1.984471708478309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FC9E-4D8E-9C2A-FEAE75B902A4}"/>
                </c:ext>
              </c:extLst>
            </c:dLbl>
            <c:dLbl>
              <c:idx val="3"/>
              <c:layout>
                <c:manualLayout>
                  <c:x val="6.8492929048875979E-3"/>
                  <c:y val="-1.95965880334283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FC9E-4D8E-9C2A-FEAE75B902A4}"/>
                </c:ext>
              </c:extLst>
            </c:dLbl>
            <c:dLbl>
              <c:idx val="4"/>
              <c:layout>
                <c:manualLayout>
                  <c:x val="5.2034632795113786E-3"/>
                  <c:y val="-4.899102728438015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FC9E-4D8E-9C2A-FEAE75B902A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Plan1!$E$2:$E$6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1</c:v>
                </c:pt>
                <c:pt idx="3">
                  <c:v>1</c:v>
                </c:pt>
                <c:pt idx="4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FC9E-4D8E-9C2A-FEAE75B902A4}"/>
            </c:ext>
          </c:extLst>
        </c:ser>
        <c:ser>
          <c:idx val="4"/>
          <c:order val="4"/>
          <c:tx>
            <c:strRef>
              <c:f>Plan1!$F$1</c:f>
              <c:strCache>
                <c:ptCount val="1"/>
                <c:pt idx="0">
                  <c:v>NÃO AVALIARAM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2676280144593205E-3"/>
                  <c:y val="-1.395330525544780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1.5769292499874236E-2"/>
                      <c:h val="5.4186046511627894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8A7D-443F-8396-92771A06895E}"/>
                </c:ext>
              </c:extLst>
            </c:dLbl>
            <c:dLbl>
              <c:idx val="2"/>
              <c:layout>
                <c:manualLayout>
                  <c:x val="6.3381400722966252E-3"/>
                  <c:y val="-1.395348837209302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8A7D-443F-8396-92771A06895E}"/>
                </c:ext>
              </c:extLst>
            </c:dLbl>
            <c:dLbl>
              <c:idx val="4"/>
              <c:layout>
                <c:manualLayout>
                  <c:x val="2.5352560289185013E-3"/>
                  <c:y val="-1.86046511627906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8A7D-443F-8396-92771A06895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Plan1!$F$2:$F$6</c:f>
              <c:numCache>
                <c:formatCode>General</c:formatCode>
                <c:ptCount val="5"/>
                <c:pt idx="0">
                  <c:v>0</c:v>
                </c:pt>
                <c:pt idx="1">
                  <c:v>5</c:v>
                </c:pt>
                <c:pt idx="2">
                  <c:v>7</c:v>
                </c:pt>
                <c:pt idx="3">
                  <c:v>6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6-FC9E-4D8E-9C2A-FEAE75B902A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86352256"/>
        <c:axId val="86354560"/>
        <c:axId val="0"/>
      </c:bar3DChart>
      <c:catAx>
        <c:axId val="8635225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  <a:tint val="6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6354560"/>
        <c:crosses val="autoZero"/>
        <c:auto val="1"/>
        <c:lblAlgn val="ctr"/>
        <c:lblOffset val="100"/>
        <c:noMultiLvlLbl val="0"/>
      </c:catAx>
      <c:valAx>
        <c:axId val="863545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863522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200" baseline="0"/>
      </a:pPr>
      <a:endParaRPr lang="pt-B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 cap="rnd" cmpd="sng" algn="ctr">
          <a:solidFill>
            <a:schemeClr val="tx1">
              <a:tint val="75000"/>
              <a:tint val="6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tint val="6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ÓTIMO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124580548223891E-3"/>
                  <c:y val="-1.95965880334284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931A-4531-8F9E-6B1595146EAF}"/>
                </c:ext>
              </c:extLst>
            </c:dLbl>
            <c:dLbl>
              <c:idx val="1"/>
              <c:layout>
                <c:manualLayout>
                  <c:x val="6.8492929048876014E-3"/>
                  <c:y val="-1.46974410250712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931A-4531-8F9E-6B1595146EAF}"/>
                </c:ext>
              </c:extLst>
            </c:dLbl>
            <c:dLbl>
              <c:idx val="3"/>
              <c:layout>
                <c:manualLayout>
                  <c:x val="1.712323226221899E-3"/>
                  <c:y val="-1.4697441025071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931A-4531-8F9E-6B1595146E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0</c:v>
                </c:pt>
                <c:pt idx="1">
                  <c:v>8</c:v>
                </c:pt>
                <c:pt idx="2">
                  <c:v>1</c:v>
                </c:pt>
                <c:pt idx="3">
                  <c:v>11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31A-4531-8F9E-6B1595146EAF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BOM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273939357331386E-2"/>
                  <c:y val="-1.95965880334283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931A-4531-8F9E-6B1595146EAF}"/>
                </c:ext>
              </c:extLst>
            </c:dLbl>
            <c:dLbl>
              <c:idx val="1"/>
              <c:layout>
                <c:manualLayout>
                  <c:x val="3.4246464524437955E-3"/>
                  <c:y val="-1.46974410250712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931A-4531-8F9E-6B1595146EAF}"/>
                </c:ext>
              </c:extLst>
            </c:dLbl>
            <c:dLbl>
              <c:idx val="2"/>
              <c:layout>
                <c:manualLayout>
                  <c:x val="8.561616131109508E-3"/>
                  <c:y val="-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931A-4531-8F9E-6B1595146EAF}"/>
                </c:ext>
              </c:extLst>
            </c:dLbl>
            <c:dLbl>
              <c:idx val="3"/>
              <c:layout>
                <c:manualLayout>
                  <c:x val="4.2441865433755221E-3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931A-4531-8F9E-6B1595146EAF}"/>
                </c:ext>
              </c:extLst>
            </c:dLbl>
            <c:dLbl>
              <c:idx val="4"/>
              <c:layout>
                <c:manualLayout>
                  <c:x val="1.0273939357331386E-2"/>
                  <c:y val="-1.95965880334283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931A-4531-8F9E-6B1595146E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  <c:pt idx="0">
                  <c:v>4</c:v>
                </c:pt>
                <c:pt idx="1">
                  <c:v>6</c:v>
                </c:pt>
                <c:pt idx="2">
                  <c:v>1</c:v>
                </c:pt>
                <c:pt idx="3">
                  <c:v>4</c:v>
                </c:pt>
                <c:pt idx="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31A-4531-8F9E-6B1595146EAF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REGULAR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668900986310177E-3"/>
                  <c:y val="-3.4993796985520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931A-4531-8F9E-6B1595146EAF}"/>
                </c:ext>
              </c:extLst>
            </c:dLbl>
            <c:dLbl>
              <c:idx val="1"/>
              <c:layout>
                <c:manualLayout>
                  <c:x val="8.0786370365306046E-3"/>
                  <c:y val="-1.81967215282957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931A-4531-8F9E-6B1595146EAF}"/>
                </c:ext>
              </c:extLst>
            </c:dLbl>
            <c:dLbl>
              <c:idx val="2"/>
              <c:layout>
                <c:manualLayout>
                  <c:x val="1.712323226221899E-3"/>
                  <c:y val="-3.4294414818106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931A-4531-8F9E-6B1595146EAF}"/>
                </c:ext>
              </c:extLst>
            </c:dLbl>
            <c:dLbl>
              <c:idx val="3"/>
              <c:layout>
                <c:manualLayout>
                  <c:x val="5.136969678665693E-3"/>
                  <c:y val="-1.46974410250712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931A-4531-8F9E-6B1595146EAF}"/>
                </c:ext>
              </c:extLst>
            </c:dLbl>
            <c:dLbl>
              <c:idx val="4"/>
              <c:layout>
                <c:manualLayout>
                  <c:x val="5.6481312168669053E-3"/>
                  <c:y val="-2.340270578256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931A-4531-8F9E-6B1595146E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931A-4531-8F9E-6B1595146EAF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RUIM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5563474903548228E-3"/>
                  <c:y val="-1.18978182318366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931A-4531-8F9E-6B1595146EAF}"/>
                </c:ext>
              </c:extLst>
            </c:dLbl>
            <c:dLbl>
              <c:idx val="1"/>
              <c:layout>
                <c:manualLayout>
                  <c:x val="2.7367566946502621E-3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931A-4531-8F9E-6B1595146EAF}"/>
                </c:ext>
              </c:extLst>
            </c:dLbl>
            <c:dLbl>
              <c:idx val="2"/>
              <c:layout>
                <c:manualLayout>
                  <c:x val="3.4246464524437955E-3"/>
                  <c:y val="-2.4495735041785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931A-4531-8F9E-6B1595146EAF}"/>
                </c:ext>
              </c:extLst>
            </c:dLbl>
            <c:dLbl>
              <c:idx val="3"/>
              <c:layout>
                <c:manualLayout>
                  <c:x val="8.1959079570456087E-4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931A-4531-8F9E-6B1595146EAF}"/>
                </c:ext>
              </c:extLst>
            </c:dLbl>
            <c:dLbl>
              <c:idx val="4"/>
              <c:layout>
                <c:manualLayout>
                  <c:x val="4.3983968820733611E-3"/>
                  <c:y val="-1.3450911856489219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1758784961579892E-2"/>
                      <c:h val="6.811751904243741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14-931A-4531-8F9E-6B1595146E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Plan1!$E$2:$E$6</c:f>
              <c:numCache>
                <c:formatCode>General</c:formatCode>
                <c:ptCount val="5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931A-4531-8F9E-6B1595146EAF}"/>
            </c:ext>
          </c:extLst>
        </c:ser>
        <c:ser>
          <c:idx val="4"/>
          <c:order val="4"/>
          <c:tx>
            <c:strRef>
              <c:f>Plan1!$F$1</c:f>
              <c:strCache>
                <c:ptCount val="1"/>
                <c:pt idx="0">
                  <c:v>NÃO AVALIARAM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4"/>
              <c:layout>
                <c:manualLayout>
                  <c:x val="7.5371492436263014E-3"/>
                  <c:y val="-8.39853772861216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931A-4531-8F9E-6B1595146EA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Plan1!$F$2:$F$6</c:f>
              <c:numCache>
                <c:formatCode>General</c:formatCode>
                <c:ptCount val="5"/>
                <c:pt idx="0">
                  <c:v>4</c:v>
                </c:pt>
                <c:pt idx="1">
                  <c:v>10</c:v>
                </c:pt>
                <c:pt idx="2">
                  <c:v>30</c:v>
                </c:pt>
                <c:pt idx="3">
                  <c:v>17</c:v>
                </c:pt>
                <c:pt idx="4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931A-4531-8F9E-6B1595146EA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00213504"/>
        <c:axId val="100291712"/>
        <c:axId val="0"/>
      </c:bar3DChart>
      <c:catAx>
        <c:axId val="10021350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  <a:tint val="6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0291712"/>
        <c:crosses val="autoZero"/>
        <c:auto val="1"/>
        <c:lblAlgn val="ctr"/>
        <c:lblOffset val="100"/>
        <c:noMultiLvlLbl val="0"/>
      </c:catAx>
      <c:valAx>
        <c:axId val="10029171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00213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200" baseline="0"/>
      </a:pPr>
      <a:endParaRPr lang="pt-B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 cap="rnd" cmpd="sng" algn="ctr">
          <a:solidFill>
            <a:schemeClr val="tx1">
              <a:tint val="75000"/>
              <a:tint val="6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tint val="6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ÓTIMO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124580548223897E-3"/>
                  <c:y val="-1.95965880334284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C7B1-4A0A-A88B-BF2DBB115340}"/>
                </c:ext>
              </c:extLst>
            </c:dLbl>
            <c:dLbl>
              <c:idx val="1"/>
              <c:layout>
                <c:manualLayout>
                  <c:x val="6.8492929048876048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C7B1-4A0A-A88B-BF2DBB115340}"/>
                </c:ext>
              </c:extLst>
            </c:dLbl>
            <c:dLbl>
              <c:idx val="3"/>
              <c:layout>
                <c:manualLayout>
                  <c:x val="1.7123232262218995E-3"/>
                  <c:y val="-1.4697441025071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C7B1-4A0A-A88B-BF2DBB115340}"/>
                </c:ext>
              </c:extLst>
            </c:dLbl>
            <c:dLbl>
              <c:idx val="4"/>
              <c:layout>
                <c:manualLayout>
                  <c:x val="5.0705120578372819E-3"/>
                  <c:y val="-1.91731611975979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0868-4928-89F4-5ED5D53BFF5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3</c:v>
                </c:pt>
                <c:pt idx="1">
                  <c:v>10</c:v>
                </c:pt>
                <c:pt idx="2">
                  <c:v>8</c:v>
                </c:pt>
                <c:pt idx="3">
                  <c:v>9</c:v>
                </c:pt>
                <c:pt idx="4">
                  <c:v>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7B1-4A0A-A88B-BF2DBB115340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BOM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273939357331386E-2"/>
                  <c:y val="-1.95965880334283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C7B1-4A0A-A88B-BF2DBB115340}"/>
                </c:ext>
              </c:extLst>
            </c:dLbl>
            <c:dLbl>
              <c:idx val="1"/>
              <c:layout>
                <c:manualLayout>
                  <c:x val="3.4246464524437955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C7B1-4A0A-A88B-BF2DBB115340}"/>
                </c:ext>
              </c:extLst>
            </c:dLbl>
            <c:dLbl>
              <c:idx val="2"/>
              <c:layout>
                <c:manualLayout>
                  <c:x val="8.5616161311095149E-3"/>
                  <c:y val="-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6-C7B1-4A0A-A88B-BF2DBB115340}"/>
                </c:ext>
              </c:extLst>
            </c:dLbl>
            <c:dLbl>
              <c:idx val="3"/>
              <c:layout>
                <c:manualLayout>
                  <c:x val="4.2441865433755204E-3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C7B1-4A0A-A88B-BF2DBB115340}"/>
                </c:ext>
              </c:extLst>
            </c:dLbl>
            <c:dLbl>
              <c:idx val="4"/>
              <c:layout>
                <c:manualLayout>
                  <c:x val="1.0273939357331386E-2"/>
                  <c:y val="-1.959658803342836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8-C7B1-4A0A-A88B-BF2DBB1153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  <c:pt idx="0">
                  <c:v>3</c:v>
                </c:pt>
                <c:pt idx="1">
                  <c:v>0</c:v>
                </c:pt>
                <c:pt idx="2">
                  <c:v>5</c:v>
                </c:pt>
                <c:pt idx="3">
                  <c:v>3</c:v>
                </c:pt>
                <c:pt idx="4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C7B1-4A0A-A88B-BF2DBB115340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REGULAR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6689009863101787E-3"/>
                  <c:y val="-3.49937969855201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C7B1-4A0A-A88B-BF2DBB115340}"/>
                </c:ext>
              </c:extLst>
            </c:dLbl>
            <c:dLbl>
              <c:idx val="1"/>
              <c:layout>
                <c:manualLayout>
                  <c:x val="8.078637036530608E-3"/>
                  <c:y val="-1.8196721528295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B-C7B1-4A0A-A88B-BF2DBB115340}"/>
                </c:ext>
              </c:extLst>
            </c:dLbl>
            <c:dLbl>
              <c:idx val="2"/>
              <c:layout>
                <c:manualLayout>
                  <c:x val="1.7122959518149638E-3"/>
                  <c:y val="-4.388087428105372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C-C7B1-4A0A-A88B-BF2DBB115340}"/>
                </c:ext>
              </c:extLst>
            </c:dLbl>
            <c:dLbl>
              <c:idx val="3"/>
              <c:layout>
                <c:manualLayout>
                  <c:x val="5.136969678665693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D-C7B1-4A0A-A88B-BF2DBB115340}"/>
                </c:ext>
              </c:extLst>
            </c:dLbl>
            <c:dLbl>
              <c:idx val="4"/>
              <c:layout>
                <c:manualLayout>
                  <c:x val="5.6481312168669053E-3"/>
                  <c:y val="-1.46972848463713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E-C7B1-4A0A-A88B-BF2DBB1153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0</c:v>
                </c:pt>
                <c:pt idx="3">
                  <c:v>3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C7B1-4A0A-A88B-BF2DBB115340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RUIM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5563474903548228E-3"/>
                  <c:y val="-1.18978182318366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0-C7B1-4A0A-A88B-BF2DBB115340}"/>
                </c:ext>
              </c:extLst>
            </c:dLbl>
            <c:dLbl>
              <c:idx val="1"/>
              <c:layout>
                <c:manualLayout>
                  <c:x val="2.7367566946502621E-3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1-C7B1-4A0A-A88B-BF2DBB115340}"/>
                </c:ext>
              </c:extLst>
            </c:dLbl>
            <c:dLbl>
              <c:idx val="2"/>
              <c:layout>
                <c:manualLayout>
                  <c:x val="3.4246464524437955E-3"/>
                  <c:y val="-2.44957350417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2-C7B1-4A0A-A88B-BF2DBB115340}"/>
                </c:ext>
              </c:extLst>
            </c:dLbl>
            <c:dLbl>
              <c:idx val="3"/>
              <c:layout>
                <c:manualLayout>
                  <c:x val="2.0871944417605775E-3"/>
                  <c:y val="-1.95966314114503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3-C7B1-4A0A-A88B-BF2DBB115340}"/>
                </c:ext>
              </c:extLst>
            </c:dLbl>
            <c:dLbl>
              <c:idx val="4"/>
              <c:layout>
                <c:manualLayout>
                  <c:x val="5.0321837777151397E-3"/>
                  <c:y val="-2.3478441705097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4-C7B1-4A0A-A88B-BF2DBB1153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Plan1!$E$2:$E$6</c:f>
              <c:numCache>
                <c:formatCode>General</c:formatCode>
                <c:ptCount val="5"/>
                <c:pt idx="0">
                  <c:v>0</c:v>
                </c:pt>
                <c:pt idx="1">
                  <c:v>4</c:v>
                </c:pt>
                <c:pt idx="2">
                  <c:v>0</c:v>
                </c:pt>
                <c:pt idx="3">
                  <c:v>0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C7B1-4A0A-A88B-BF2DBB115340}"/>
            </c:ext>
          </c:extLst>
        </c:ser>
        <c:ser>
          <c:idx val="4"/>
          <c:order val="4"/>
          <c:tx>
            <c:strRef>
              <c:f>Plan1!$F$1</c:f>
              <c:strCache>
                <c:ptCount val="1"/>
                <c:pt idx="0">
                  <c:v>NÃO AVALIARAM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2"/>
              <c:layout>
                <c:manualLayout>
                  <c:x val="2.5352560289186874E-3"/>
                  <c:y val="-4.7932902993995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0868-4928-89F4-5ED5D53BFF57}"/>
                </c:ext>
              </c:extLst>
            </c:dLbl>
            <c:dLbl>
              <c:idx val="3"/>
              <c:layout>
                <c:manualLayout>
                  <c:x val="5.0705120578372819E-3"/>
                  <c:y val="-1.4379870898198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0868-4928-89F4-5ED5D53BFF57}"/>
                </c:ext>
              </c:extLst>
            </c:dLbl>
            <c:dLbl>
              <c:idx val="4"/>
              <c:layout>
                <c:manualLayout>
                  <c:x val="7.5371492436263031E-3"/>
                  <c:y val="-8.39853772861216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16-C7B1-4A0A-A88B-BF2DBB11534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Plan1!$F$2:$F$6</c:f>
              <c:numCache>
                <c:formatCode>General</c:formatCode>
                <c:ptCount val="5"/>
                <c:pt idx="0">
                  <c:v>0</c:v>
                </c:pt>
                <c:pt idx="1">
                  <c:v>4</c:v>
                </c:pt>
                <c:pt idx="2">
                  <c:v>11</c:v>
                </c:pt>
                <c:pt idx="3">
                  <c:v>9</c:v>
                </c:pt>
                <c:pt idx="4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7-C7B1-4A0A-A88B-BF2DBB115340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95076736"/>
        <c:axId val="95185536"/>
        <c:axId val="0"/>
      </c:bar3DChart>
      <c:catAx>
        <c:axId val="95076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  <a:tint val="6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95185536"/>
        <c:crosses val="autoZero"/>
        <c:auto val="1"/>
        <c:lblAlgn val="ctr"/>
        <c:lblOffset val="100"/>
        <c:noMultiLvlLbl val="0"/>
      </c:catAx>
      <c:valAx>
        <c:axId val="951855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95076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200" baseline="0"/>
      </a:pPr>
      <a:endParaRPr lang="pt-B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 cap="rnd" cmpd="sng" algn="ctr">
          <a:solidFill>
            <a:schemeClr val="tx1">
              <a:tint val="75000"/>
              <a:tint val="6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tint val="6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ÓTIMO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124580548223906E-3"/>
                  <c:y val="-1.9596588033428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939-4126-8E47-E8A0C3F478EA}"/>
                </c:ext>
              </c:extLst>
            </c:dLbl>
            <c:dLbl>
              <c:idx val="1"/>
              <c:layout>
                <c:manualLayout>
                  <c:x val="6.8492929048876109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939-4126-8E47-E8A0C3F478EA}"/>
                </c:ext>
              </c:extLst>
            </c:dLbl>
            <c:dLbl>
              <c:idx val="3"/>
              <c:layout>
                <c:manualLayout>
                  <c:x val="1.7123232262218999E-3"/>
                  <c:y val="-1.4697441025071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939-4126-8E47-E8A0C3F478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11</c:v>
                </c:pt>
                <c:pt idx="1">
                  <c:v>12</c:v>
                </c:pt>
                <c:pt idx="2">
                  <c:v>68</c:v>
                </c:pt>
                <c:pt idx="3">
                  <c:v>22</c:v>
                </c:pt>
                <c:pt idx="4">
                  <c:v>113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939-4126-8E47-E8A0C3F478EA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BOM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273939357331386E-2"/>
                  <c:y val="-1.95965880334283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939-4126-8E47-E8A0C3F478EA}"/>
                </c:ext>
              </c:extLst>
            </c:dLbl>
            <c:dLbl>
              <c:idx val="1"/>
              <c:layout>
                <c:manualLayout>
                  <c:x val="3.4246464524437955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939-4126-8E47-E8A0C3F478EA}"/>
                </c:ext>
              </c:extLst>
            </c:dLbl>
            <c:dLbl>
              <c:idx val="2"/>
              <c:layout>
                <c:manualLayout>
                  <c:x val="8.5616161311095219E-3"/>
                  <c:y val="-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939-4126-8E47-E8A0C3F478EA}"/>
                </c:ext>
              </c:extLst>
            </c:dLbl>
            <c:dLbl>
              <c:idx val="3"/>
              <c:layout>
                <c:manualLayout>
                  <c:x val="7.259046240826043E-3"/>
                  <c:y val="-1.53974293861527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939-4126-8E47-E8A0C3F478EA}"/>
                </c:ext>
              </c:extLst>
            </c:dLbl>
            <c:dLbl>
              <c:idx val="4"/>
              <c:layout>
                <c:manualLayout>
                  <c:x val="1.0273939357331386E-2"/>
                  <c:y val="-1.959658803342837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939-4126-8E47-E8A0C3F478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  <c:pt idx="0">
                  <c:v>12</c:v>
                </c:pt>
                <c:pt idx="1">
                  <c:v>4</c:v>
                </c:pt>
                <c:pt idx="2">
                  <c:v>14</c:v>
                </c:pt>
                <c:pt idx="3">
                  <c:v>8</c:v>
                </c:pt>
                <c:pt idx="4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939-4126-8E47-E8A0C3F478EA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REGULAR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6689009863101804E-3"/>
                  <c:y val="-3.4993796985520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939-4126-8E47-E8A0C3F478EA}"/>
                </c:ext>
              </c:extLst>
            </c:dLbl>
            <c:dLbl>
              <c:idx val="1"/>
              <c:layout>
                <c:manualLayout>
                  <c:x val="8.078637036530615E-3"/>
                  <c:y val="-1.8196721528295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939-4126-8E47-E8A0C3F478EA}"/>
                </c:ext>
              </c:extLst>
            </c:dLbl>
            <c:dLbl>
              <c:idx val="2"/>
              <c:layout>
                <c:manualLayout>
                  <c:x val="1.7123232262218999E-3"/>
                  <c:y val="-3.4294414818106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939-4126-8E47-E8A0C3F478EA}"/>
                </c:ext>
              </c:extLst>
            </c:dLbl>
            <c:dLbl>
              <c:idx val="3"/>
              <c:layout>
                <c:manualLayout>
                  <c:x val="5.136969678665693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939-4126-8E47-E8A0C3F478EA}"/>
                </c:ext>
              </c:extLst>
            </c:dLbl>
            <c:dLbl>
              <c:idx val="4"/>
              <c:layout>
                <c:manualLayout>
                  <c:x val="1.1986203812112045E-2"/>
                  <c:y val="-3.14945164822956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939-4126-8E47-E8A0C3F478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939-4126-8E47-E8A0C3F478EA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RUIM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5563474903548228E-3"/>
                  <c:y val="-1.189781823183668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939-4126-8E47-E8A0C3F478EA}"/>
                </c:ext>
              </c:extLst>
            </c:dLbl>
            <c:dLbl>
              <c:idx val="1"/>
              <c:layout>
                <c:manualLayout>
                  <c:x val="2.7367566946502621E-3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939-4126-8E47-E8A0C3F478EA}"/>
                </c:ext>
              </c:extLst>
            </c:dLbl>
            <c:dLbl>
              <c:idx val="2"/>
              <c:layout>
                <c:manualLayout>
                  <c:x val="3.4246464524437955E-3"/>
                  <c:y val="-2.44957350417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939-4126-8E47-E8A0C3F478EA}"/>
                </c:ext>
              </c:extLst>
            </c:dLbl>
            <c:dLbl>
              <c:idx val="3"/>
              <c:layout>
                <c:manualLayout>
                  <c:x val="8.1959079570456249E-4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939-4126-8E47-E8A0C3F478EA}"/>
                </c:ext>
              </c:extLst>
            </c:dLbl>
            <c:dLbl>
              <c:idx val="4"/>
              <c:layout>
                <c:manualLayout>
                  <c:x val="4.2441865433755221E-3"/>
                  <c:y val="-3.00948704112241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939-4126-8E47-E8A0C3F478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Plan1!$E$2:$E$6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1</c:v>
                </c:pt>
                <c:pt idx="4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7939-4126-8E47-E8A0C3F478EA}"/>
            </c:ext>
          </c:extLst>
        </c:ser>
        <c:ser>
          <c:idx val="4"/>
          <c:order val="4"/>
          <c:tx>
            <c:strRef>
              <c:f>Plan1!$F$1</c:f>
              <c:strCache>
                <c:ptCount val="1"/>
                <c:pt idx="0">
                  <c:v>NÃO AVALIARAM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3"/>
              <c:layout>
                <c:manualLayout>
                  <c:x val="3.0148596974505209E-3"/>
                  <c:y val="-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939-4126-8E47-E8A0C3F478EA}"/>
                </c:ext>
              </c:extLst>
            </c:dLbl>
            <c:dLbl>
              <c:idx val="4"/>
              <c:layout>
                <c:manualLayout>
                  <c:x val="7.5371492436263057E-3"/>
                  <c:y val="-8.39853772861216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939-4126-8E47-E8A0C3F478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Plan1!$F$2:$F$6</c:f>
              <c:numCache>
                <c:formatCode>General</c:formatCode>
                <c:ptCount val="5"/>
                <c:pt idx="0">
                  <c:v>1</c:v>
                </c:pt>
                <c:pt idx="1">
                  <c:v>5</c:v>
                </c:pt>
                <c:pt idx="2">
                  <c:v>6</c:v>
                </c:pt>
                <c:pt idx="3">
                  <c:v>7</c:v>
                </c:pt>
                <c:pt idx="4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939-4126-8E47-E8A0C3F478EA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03753600"/>
        <c:axId val="103773696"/>
        <c:axId val="0"/>
      </c:bar3DChart>
      <c:catAx>
        <c:axId val="10375360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  <a:tint val="6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3773696"/>
        <c:crosses val="autoZero"/>
        <c:auto val="1"/>
        <c:lblAlgn val="ctr"/>
        <c:lblOffset val="100"/>
        <c:noMultiLvlLbl val="0"/>
      </c:catAx>
      <c:valAx>
        <c:axId val="10377369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03753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200" baseline="0"/>
      </a:pPr>
      <a:endParaRPr lang="pt-B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 cap="rnd" cmpd="sng" algn="ctr">
          <a:solidFill>
            <a:schemeClr val="tx1">
              <a:tint val="75000"/>
              <a:tint val="6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tint val="6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ÓTIMO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124580548223915E-3"/>
                  <c:y val="-1.95965880334284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F75-4FF2-80B7-DA4C21C84173}"/>
                </c:ext>
              </c:extLst>
            </c:dLbl>
            <c:dLbl>
              <c:idx val="1"/>
              <c:layout>
                <c:manualLayout>
                  <c:x val="6.8492929048876161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F75-4FF2-80B7-DA4C21C84173}"/>
                </c:ext>
              </c:extLst>
            </c:dLbl>
            <c:dLbl>
              <c:idx val="3"/>
              <c:layout>
                <c:manualLayout>
                  <c:x val="1.7123232262219001E-3"/>
                  <c:y val="-1.4697441025071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F75-4FF2-80B7-DA4C21C841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 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12</c:v>
                </c:pt>
                <c:pt idx="1">
                  <c:v>11</c:v>
                </c:pt>
                <c:pt idx="2">
                  <c:v>63</c:v>
                </c:pt>
                <c:pt idx="3">
                  <c:v>7</c:v>
                </c:pt>
                <c:pt idx="4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75-4FF2-80B7-DA4C21C84173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BOM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273939357331386E-2"/>
                  <c:y val="-1.95965880334283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F75-4FF2-80B7-DA4C21C84173}"/>
                </c:ext>
              </c:extLst>
            </c:dLbl>
            <c:dLbl>
              <c:idx val="1"/>
              <c:layout>
                <c:manualLayout>
                  <c:x val="3.4246464524437955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F75-4FF2-80B7-DA4C21C84173}"/>
                </c:ext>
              </c:extLst>
            </c:dLbl>
            <c:dLbl>
              <c:idx val="2"/>
              <c:layout>
                <c:manualLayout>
                  <c:x val="8.5616161311095271E-3"/>
                  <c:y val="-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F75-4FF2-80B7-DA4C21C84173}"/>
                </c:ext>
              </c:extLst>
            </c:dLbl>
            <c:dLbl>
              <c:idx val="3"/>
              <c:layout>
                <c:manualLayout>
                  <c:x val="7.2590462408260448E-3"/>
                  <c:y val="-1.539742938615279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F75-4FF2-80B7-DA4C21C84173}"/>
                </c:ext>
              </c:extLst>
            </c:dLbl>
            <c:dLbl>
              <c:idx val="4"/>
              <c:layout>
                <c:manualLayout>
                  <c:x val="2.6682072505926908E-3"/>
                  <c:y val="-1.01067615658362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F75-4FF2-80B7-DA4C21C841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 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  <c:pt idx="0">
                  <c:v>4</c:v>
                </c:pt>
                <c:pt idx="1">
                  <c:v>4</c:v>
                </c:pt>
                <c:pt idx="2">
                  <c:v>6</c:v>
                </c:pt>
                <c:pt idx="3">
                  <c:v>12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F75-4FF2-80B7-DA4C21C84173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REGULAR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6689009863101804E-3"/>
                  <c:y val="-3.4993796985520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F75-4FF2-80B7-DA4C21C84173}"/>
                </c:ext>
              </c:extLst>
            </c:dLbl>
            <c:dLbl>
              <c:idx val="1"/>
              <c:layout>
                <c:manualLayout>
                  <c:x val="8.0786370365306219E-3"/>
                  <c:y val="-1.8196721528295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F75-4FF2-80B7-DA4C21C84173}"/>
                </c:ext>
              </c:extLst>
            </c:dLbl>
            <c:dLbl>
              <c:idx val="2"/>
              <c:layout>
                <c:manualLayout>
                  <c:x val="1.7123232262219001E-3"/>
                  <c:y val="-3.429441481810663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F75-4FF2-80B7-DA4C21C84173}"/>
                </c:ext>
              </c:extLst>
            </c:dLbl>
            <c:dLbl>
              <c:idx val="3"/>
              <c:layout>
                <c:manualLayout>
                  <c:x val="5.136969678665693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F75-4FF2-80B7-DA4C21C84173}"/>
                </c:ext>
              </c:extLst>
            </c:dLbl>
            <c:dLbl>
              <c:idx val="4"/>
              <c:layout>
                <c:manualLayout>
                  <c:x val="5.9564844172110033E-3"/>
                  <c:y val="-3.56937853466016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F75-4FF2-80B7-DA4C21C841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 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  <c:pt idx="0">
                  <c:v>2</c:v>
                </c:pt>
                <c:pt idx="1">
                  <c:v>0</c:v>
                </c:pt>
                <c:pt idx="2">
                  <c:v>5</c:v>
                </c:pt>
                <c:pt idx="3">
                  <c:v>1</c:v>
                </c:pt>
                <c:pt idx="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F75-4FF2-80B7-DA4C21C84173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RUIM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5563474903548228E-3"/>
                  <c:y val="-1.189781823183669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F75-4FF2-80B7-DA4C21C84173}"/>
                </c:ext>
              </c:extLst>
            </c:dLbl>
            <c:dLbl>
              <c:idx val="1"/>
              <c:layout>
                <c:manualLayout>
                  <c:x val="2.7367566946502621E-3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F75-4FF2-80B7-DA4C21C84173}"/>
                </c:ext>
              </c:extLst>
            </c:dLbl>
            <c:dLbl>
              <c:idx val="2"/>
              <c:layout>
                <c:manualLayout>
                  <c:x val="3.4246464524437955E-3"/>
                  <c:y val="-2.44957350417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F75-4FF2-80B7-DA4C21C84173}"/>
                </c:ext>
              </c:extLst>
            </c:dLbl>
            <c:dLbl>
              <c:idx val="3"/>
              <c:layout>
                <c:manualLayout>
                  <c:x val="8.1959079570456325E-4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F75-4FF2-80B7-DA4C21C84173}"/>
                </c:ext>
              </c:extLst>
            </c:dLbl>
            <c:dLbl>
              <c:idx val="4"/>
              <c:layout>
                <c:manualLayout>
                  <c:x val="4.2441865433755204E-3"/>
                  <c:y val="-3.009487041122417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F75-4FF2-80B7-DA4C21C841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 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Plan1!$E$2:$E$6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7F75-4FF2-80B7-DA4C21C84173}"/>
            </c:ext>
          </c:extLst>
        </c:ser>
        <c:ser>
          <c:idx val="4"/>
          <c:order val="4"/>
          <c:tx>
            <c:strRef>
              <c:f>Plan1!$F$1</c:f>
              <c:strCache>
                <c:ptCount val="1"/>
                <c:pt idx="0">
                  <c:v>NÃO AVALIARAM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3"/>
              <c:layout>
                <c:manualLayout>
                  <c:x val="3.0148596974505209E-3"/>
                  <c:y val="-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F75-4FF2-80B7-DA4C21C84173}"/>
                </c:ext>
              </c:extLst>
            </c:dLbl>
            <c:dLbl>
              <c:idx val="4"/>
              <c:layout>
                <c:manualLayout>
                  <c:x val="7.5371492436263083E-3"/>
                  <c:y val="-8.39853772861216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F75-4FF2-80B7-DA4C21C8417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 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Plan1!$F$2:$F$6</c:f>
              <c:numCache>
                <c:formatCode>General</c:formatCode>
                <c:ptCount val="5"/>
                <c:pt idx="0">
                  <c:v>2</c:v>
                </c:pt>
                <c:pt idx="1">
                  <c:v>3</c:v>
                </c:pt>
                <c:pt idx="2">
                  <c:v>6</c:v>
                </c:pt>
                <c:pt idx="3">
                  <c:v>15</c:v>
                </c:pt>
                <c:pt idx="4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F75-4FF2-80B7-DA4C21C8417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03992320"/>
        <c:axId val="104456960"/>
        <c:axId val="0"/>
      </c:bar3DChart>
      <c:catAx>
        <c:axId val="10399232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  <a:tint val="6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4456960"/>
        <c:crosses val="autoZero"/>
        <c:auto val="1"/>
        <c:lblAlgn val="ctr"/>
        <c:lblOffset val="100"/>
        <c:noMultiLvlLbl val="0"/>
      </c:catAx>
      <c:valAx>
        <c:axId val="10445696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03992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200" baseline="0"/>
      </a:pPr>
      <a:endParaRPr lang="pt-B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noFill/>
        <a:ln w="9525" cap="rnd" cmpd="sng" algn="ctr">
          <a:solidFill>
            <a:schemeClr val="tx1">
              <a:tint val="75000"/>
              <a:tint val="60000"/>
            </a:schemeClr>
          </a:solidFill>
          <a:prstDash val="solid"/>
          <a:round/>
        </a:ln>
        <a:effectLst/>
        <a:sp3d contourW="9525">
          <a:contourClr>
            <a:schemeClr val="tx1">
              <a:tint val="75000"/>
              <a:tint val="60000"/>
            </a:schemeClr>
          </a:contourClr>
        </a:sp3d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Plan1!$B$1</c:f>
              <c:strCache>
                <c:ptCount val="1"/>
                <c:pt idx="0">
                  <c:v>TOTAL AVALIAÇÕES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1.7124580548223923E-3"/>
                  <c:y val="-1.95965880334284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705-443F-A132-24EA51350804}"/>
                </c:ext>
              </c:extLst>
            </c:dLbl>
            <c:dLbl>
              <c:idx val="1"/>
              <c:layout>
                <c:manualLayout>
                  <c:x val="6.8492929048876213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705-443F-A132-24EA51350804}"/>
                </c:ext>
              </c:extLst>
            </c:dLbl>
            <c:dLbl>
              <c:idx val="3"/>
              <c:layout>
                <c:manualLayout>
                  <c:x val="1.7123232262219001E-3"/>
                  <c:y val="-1.46974410250713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705-443F-A132-24EA513508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Plan1!$B$2:$B$6</c:f>
              <c:numCache>
                <c:formatCode>General</c:formatCode>
                <c:ptCount val="5"/>
                <c:pt idx="0">
                  <c:v>14</c:v>
                </c:pt>
                <c:pt idx="1">
                  <c:v>21</c:v>
                </c:pt>
                <c:pt idx="2">
                  <c:v>34</c:v>
                </c:pt>
                <c:pt idx="3">
                  <c:v>22</c:v>
                </c:pt>
                <c:pt idx="4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705-443F-A132-24EA51350804}"/>
            </c:ext>
          </c:extLst>
        </c:ser>
        <c:ser>
          <c:idx val="1"/>
          <c:order val="1"/>
          <c:tx>
            <c:strRef>
              <c:f>Plan1!$C$1</c:f>
              <c:strCache>
                <c:ptCount val="1"/>
                <c:pt idx="0">
                  <c:v>USUÁRIOS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1.0273939357331386E-2"/>
                  <c:y val="-1.95965880334283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705-443F-A132-24EA51350804}"/>
                </c:ext>
              </c:extLst>
            </c:dLbl>
            <c:dLbl>
              <c:idx val="1"/>
              <c:layout>
                <c:manualLayout>
                  <c:x val="7.9468852938467706E-3"/>
                  <c:y val="-1.04981721607651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705-443F-A132-24EA51350804}"/>
                </c:ext>
              </c:extLst>
            </c:dLbl>
            <c:dLbl>
              <c:idx val="2"/>
              <c:layout>
                <c:manualLayout>
                  <c:x val="8.5616161311095305E-3"/>
                  <c:y val="-9.79829401671419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705-443F-A132-24EA51350804}"/>
                </c:ext>
              </c:extLst>
            </c:dLbl>
            <c:dLbl>
              <c:idx val="3"/>
              <c:layout>
                <c:manualLayout>
                  <c:x val="7.2590462408260482E-3"/>
                  <c:y val="-1.53974293861527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705-443F-A132-24EA51350804}"/>
                </c:ext>
              </c:extLst>
            </c:dLbl>
            <c:dLbl>
              <c:idx val="4"/>
              <c:layout>
                <c:manualLayout>
                  <c:x val="5.1458490242056593E-3"/>
                  <c:y val="-1.246648981711510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705-443F-A132-24EA513508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Plan1!$C$2:$C$6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11</c:v>
                </c:pt>
                <c:pt idx="3">
                  <c:v>3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7705-443F-A132-24EA51350804}"/>
            </c:ext>
          </c:extLst>
        </c:ser>
        <c:ser>
          <c:idx val="2"/>
          <c:order val="2"/>
          <c:tx>
            <c:strRef>
              <c:f>Plan1!$D$1</c:f>
              <c:strCache>
                <c:ptCount val="1"/>
                <c:pt idx="0">
                  <c:v>FAMILIARES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7.6689009863101804E-3"/>
                  <c:y val="-3.49937969855201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7705-443F-A132-24EA51350804}"/>
                </c:ext>
              </c:extLst>
            </c:dLbl>
            <c:dLbl>
              <c:idx val="1"/>
              <c:layout>
                <c:manualLayout>
                  <c:x val="8.0786370365306271E-3"/>
                  <c:y val="-1.81967215282958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7705-443F-A132-24EA51350804}"/>
                </c:ext>
              </c:extLst>
            </c:dLbl>
            <c:dLbl>
              <c:idx val="2"/>
              <c:layout>
                <c:manualLayout>
                  <c:x val="4.2763967791200636E-3"/>
                  <c:y val="-3.42944966103835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7705-443F-A132-24EA51350804}"/>
                </c:ext>
              </c:extLst>
            </c:dLbl>
            <c:dLbl>
              <c:idx val="3"/>
              <c:layout>
                <c:manualLayout>
                  <c:x val="5.136969678665693E-3"/>
                  <c:y val="-1.469744102507127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705-443F-A132-24EA51350804}"/>
                </c:ext>
              </c:extLst>
            </c:dLbl>
            <c:dLbl>
              <c:idx val="4"/>
              <c:layout>
                <c:manualLayout>
                  <c:x val="8.5205256368991629E-3"/>
                  <c:y val="-3.03460514069270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1200" b="0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2.599937796763796E-2"/>
                      <c:h val="7.361853832442068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E-7705-443F-A132-24EA513508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Plan1!$D$2:$D$6</c:f>
              <c:numCache>
                <c:formatCode>General</c:formatCode>
                <c:ptCount val="5"/>
                <c:pt idx="0">
                  <c:v>4</c:v>
                </c:pt>
                <c:pt idx="1">
                  <c:v>4</c:v>
                </c:pt>
                <c:pt idx="2">
                  <c:v>7</c:v>
                </c:pt>
                <c:pt idx="3">
                  <c:v>5</c:v>
                </c:pt>
                <c:pt idx="4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7705-443F-A132-24EA51350804}"/>
            </c:ext>
          </c:extLst>
        </c:ser>
        <c:ser>
          <c:idx val="3"/>
          <c:order val="3"/>
          <c:tx>
            <c:strRef>
              <c:f>Plan1!$E$1</c:f>
              <c:strCache>
                <c:ptCount val="1"/>
                <c:pt idx="0">
                  <c:v>OUTROS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5563474903548228E-3"/>
                  <c:y val="-1.189781823183669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7705-443F-A132-24EA51350804}"/>
                </c:ext>
              </c:extLst>
            </c:dLbl>
            <c:dLbl>
              <c:idx val="1"/>
              <c:layout>
                <c:manualLayout>
                  <c:x val="2.7367566946502621E-3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7705-443F-A132-24EA51350804}"/>
                </c:ext>
              </c:extLst>
            </c:dLbl>
            <c:dLbl>
              <c:idx val="2"/>
              <c:layout>
                <c:manualLayout>
                  <c:x val="3.4246464524437955E-3"/>
                  <c:y val="-2.4495735041785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7705-443F-A132-24EA51350804}"/>
                </c:ext>
              </c:extLst>
            </c:dLbl>
            <c:dLbl>
              <c:idx val="3"/>
              <c:layout>
                <c:manualLayout>
                  <c:x val="8.195907957045639E-4"/>
                  <c:y val="-1.9596698250458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7705-443F-A132-24EA51350804}"/>
                </c:ext>
              </c:extLst>
            </c:dLbl>
            <c:dLbl>
              <c:idx val="4"/>
              <c:layout>
                <c:manualLayout>
                  <c:x val="4.2441865433755187E-3"/>
                  <c:y val="-3.00948704112241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7705-443F-A132-24EA513508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Plan1!$E$2:$E$6</c:f>
              <c:numCache>
                <c:formatCode>General</c:formatCode>
                <c:ptCount val="5"/>
                <c:pt idx="0">
                  <c:v>0</c:v>
                </c:pt>
                <c:pt idx="1">
                  <c:v>2</c:v>
                </c:pt>
                <c:pt idx="2">
                  <c:v>0</c:v>
                </c:pt>
                <c:pt idx="3">
                  <c:v>2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5-7705-443F-A132-24EA51350804}"/>
            </c:ext>
          </c:extLst>
        </c:ser>
        <c:ser>
          <c:idx val="4"/>
          <c:order val="4"/>
          <c:tx>
            <c:strRef>
              <c:f>Plan1!$F$1</c:f>
              <c:strCache>
                <c:ptCount val="1"/>
                <c:pt idx="0">
                  <c:v>NÃO AVALIARAM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3"/>
              <c:layout>
                <c:manualLayout>
                  <c:x val="3.0148596974505209E-3"/>
                  <c:y val="-2.93948820501425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7705-443F-A132-24EA51350804}"/>
                </c:ext>
              </c:extLst>
            </c:dLbl>
            <c:dLbl>
              <c:idx val="4"/>
              <c:layout>
                <c:manualLayout>
                  <c:x val="-1.5495288473312319E-4"/>
                  <c:y val="-1.268544640476090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7705-443F-A132-24EA513508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Plan1!$F$2:$F$6</c:f>
              <c:numCache>
                <c:formatCode>General</c:formatCode>
                <c:ptCount val="5"/>
                <c:pt idx="0">
                  <c:v>0</c:v>
                </c:pt>
                <c:pt idx="1">
                  <c:v>3</c:v>
                </c:pt>
                <c:pt idx="2">
                  <c:v>6</c:v>
                </c:pt>
                <c:pt idx="3">
                  <c:v>5</c:v>
                </c:pt>
                <c:pt idx="4">
                  <c:v>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8-7705-443F-A132-24EA51350804}"/>
            </c:ext>
          </c:extLst>
        </c:ser>
        <c:ser>
          <c:idx val="5"/>
          <c:order val="5"/>
          <c:tx>
            <c:strRef>
              <c:f>Plan1!$G$1</c:f>
              <c:strCache>
                <c:ptCount val="1"/>
                <c:pt idx="0">
                  <c:v>COLABORADORES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  <a:sp3d/>
          </c:spPr>
          <c:invertIfNegative val="0"/>
          <c:dLbls>
            <c:dLbl>
              <c:idx val="2"/>
              <c:layout>
                <c:manualLayout>
                  <c:x val="7.5371492436263014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7705-443F-A132-24EA51350804}"/>
                </c:ext>
              </c:extLst>
            </c:dLbl>
            <c:dLbl>
              <c:idx val="4"/>
              <c:layout>
                <c:manualLayout>
                  <c:x val="4.522289546175781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7705-443F-A132-24EA5135080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Plan1!$A$2:$A$6</c:f>
              <c:strCache>
                <c:ptCount val="5"/>
                <c:pt idx="0">
                  <c:v>MAIO</c:v>
                </c:pt>
                <c:pt idx="1">
                  <c:v>JUNHO</c:v>
                </c:pt>
                <c:pt idx="2">
                  <c:v>JULHO</c:v>
                </c:pt>
                <c:pt idx="3">
                  <c:v>AGOSTO</c:v>
                </c:pt>
                <c:pt idx="4">
                  <c:v>TOTAL</c:v>
                </c:pt>
              </c:strCache>
            </c:strRef>
          </c:cat>
          <c:val>
            <c:numRef>
              <c:f>Plan1!$G$2:$G$6</c:f>
              <c:numCache>
                <c:formatCode>General</c:formatCode>
                <c:ptCount val="5"/>
                <c:pt idx="0">
                  <c:v>8</c:v>
                </c:pt>
                <c:pt idx="1">
                  <c:v>10</c:v>
                </c:pt>
                <c:pt idx="2">
                  <c:v>10</c:v>
                </c:pt>
                <c:pt idx="3">
                  <c:v>7</c:v>
                </c:pt>
                <c:pt idx="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B-7705-443F-A132-24EA5135080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01090048"/>
        <c:axId val="101335040"/>
        <c:axId val="0"/>
      </c:bar3DChart>
      <c:catAx>
        <c:axId val="1010900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noFill/>
          <a:ln w="9525" cap="rnd" cmpd="sng" algn="ctr">
            <a:solidFill>
              <a:schemeClr val="tx1">
                <a:tint val="75000"/>
                <a:tint val="60000"/>
              </a:schemeClr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01335040"/>
        <c:crosses val="autoZero"/>
        <c:auto val="1"/>
        <c:lblAlgn val="ctr"/>
        <c:lblOffset val="100"/>
        <c:noMultiLvlLbl val="0"/>
      </c:catAx>
      <c:valAx>
        <c:axId val="1013350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one"/>
        <c:crossAx val="101090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rnd" cmpd="sng" algn="ctr">
      <a:noFill/>
      <a:prstDash val="solid"/>
    </a:ln>
    <a:effectLst/>
  </c:spPr>
  <c:txPr>
    <a:bodyPr/>
    <a:lstStyle/>
    <a:p>
      <a:pPr>
        <a:defRPr sz="1200" baseline="0"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2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3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364AAA9-B5A0-409D-998E-7896AA157B86}" type="doc">
      <dgm:prSet loTypeId="urn:microsoft.com/office/officeart/2005/8/layout/vList3#1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817CF980-23E6-4B68-B4C8-CC86166DF60E}">
      <dgm:prSet/>
      <dgm:spPr/>
      <dgm:t>
        <a:bodyPr/>
        <a:lstStyle/>
        <a:p>
          <a:pPr rtl="0"/>
          <a:r>
            <a:rPr lang="pt-BR" b="1" dirty="0"/>
            <a:t>PRONTO SOCORRO</a:t>
          </a:r>
          <a:endParaRPr lang="pt-BR" dirty="0"/>
        </a:p>
      </dgm:t>
    </dgm:pt>
    <dgm:pt modelId="{47BCF124-1C33-4240-A1FF-47CC332FD849}" type="parTrans" cxnId="{C2885F14-F785-4D00-AABD-100A5FED7D1F}">
      <dgm:prSet/>
      <dgm:spPr/>
      <dgm:t>
        <a:bodyPr/>
        <a:lstStyle/>
        <a:p>
          <a:endParaRPr lang="pt-BR"/>
        </a:p>
      </dgm:t>
    </dgm:pt>
    <dgm:pt modelId="{26B9FA71-1C6E-408E-8F84-E360D06C4803}" type="sibTrans" cxnId="{C2885F14-F785-4D00-AABD-100A5FED7D1F}">
      <dgm:prSet/>
      <dgm:spPr/>
      <dgm:t>
        <a:bodyPr/>
        <a:lstStyle/>
        <a:p>
          <a:endParaRPr lang="pt-BR"/>
        </a:p>
      </dgm:t>
    </dgm:pt>
    <dgm:pt modelId="{10FE30D4-2B7B-46B3-BB6A-9E4DB77FA6F8}" type="pres">
      <dgm:prSet presAssocID="{0364AAA9-B5A0-409D-998E-7896AA157B8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D593DC4-DCB5-433B-A3E8-19CFAA6D3D39}" type="pres">
      <dgm:prSet presAssocID="{817CF980-23E6-4B68-B4C8-CC86166DF60E}" presName="composite" presStyleCnt="0"/>
      <dgm:spPr/>
    </dgm:pt>
    <dgm:pt modelId="{F8182924-6212-48FB-9254-BD55F5563596}" type="pres">
      <dgm:prSet presAssocID="{817CF980-23E6-4B68-B4C8-CC86166DF60E}" presName="imgShp" presStyleLbl="fgImgPlace1" presStyleIdx="0" presStyleCnt="1" custLinFactNeighborX="-1829" custLinFactNeighborY="-4347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70CA9B2-F30C-4EDD-9A8E-47BF9DA704DA}" type="pres">
      <dgm:prSet presAssocID="{817CF980-23E6-4B68-B4C8-CC86166DF60E}" presName="txShp" presStyleLbl="node1" presStyleIdx="0" presStyleCnt="1" custLinFactNeighborX="85" custLinFactNeighborY="57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CBD69CC-D64E-4131-BF6B-3C09CFD7F5F8}" type="presOf" srcId="{0364AAA9-B5A0-409D-998E-7896AA157B86}" destId="{10FE30D4-2B7B-46B3-BB6A-9E4DB77FA6F8}" srcOrd="0" destOrd="0" presId="urn:microsoft.com/office/officeart/2005/8/layout/vList3#1"/>
    <dgm:cxn modelId="{C2885F14-F785-4D00-AABD-100A5FED7D1F}" srcId="{0364AAA9-B5A0-409D-998E-7896AA157B86}" destId="{817CF980-23E6-4B68-B4C8-CC86166DF60E}" srcOrd="0" destOrd="0" parTransId="{47BCF124-1C33-4240-A1FF-47CC332FD849}" sibTransId="{26B9FA71-1C6E-408E-8F84-E360D06C4803}"/>
    <dgm:cxn modelId="{2CB55AFE-F8B3-4AF2-BF82-69616618BC59}" type="presOf" srcId="{817CF980-23E6-4B68-B4C8-CC86166DF60E}" destId="{C70CA9B2-F30C-4EDD-9A8E-47BF9DA704DA}" srcOrd="0" destOrd="0" presId="urn:microsoft.com/office/officeart/2005/8/layout/vList3#1"/>
    <dgm:cxn modelId="{8ECFB4A8-2DC8-4EE5-946B-C372B6FB0827}" type="presParOf" srcId="{10FE30D4-2B7B-46B3-BB6A-9E4DB77FA6F8}" destId="{FD593DC4-DCB5-433B-A3E8-19CFAA6D3D39}" srcOrd="0" destOrd="0" presId="urn:microsoft.com/office/officeart/2005/8/layout/vList3#1"/>
    <dgm:cxn modelId="{C44201DF-57AE-4602-AD0A-C9EA0B8F3F5C}" type="presParOf" srcId="{FD593DC4-DCB5-433B-A3E8-19CFAA6D3D39}" destId="{F8182924-6212-48FB-9254-BD55F5563596}" srcOrd="0" destOrd="0" presId="urn:microsoft.com/office/officeart/2005/8/layout/vList3#1"/>
    <dgm:cxn modelId="{FCA93EF8-573C-4C66-8383-562EBAE4FB68}" type="presParOf" srcId="{FD593DC4-DCB5-433B-A3E8-19CFAA6D3D39}" destId="{C70CA9B2-F30C-4EDD-9A8E-47BF9DA704DA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364AAA9-B5A0-409D-998E-7896AA157B86}" type="doc">
      <dgm:prSet loTypeId="urn:microsoft.com/office/officeart/2005/8/layout/vList3#1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pt-BR"/>
        </a:p>
      </dgm:t>
    </dgm:pt>
    <dgm:pt modelId="{817CF980-23E6-4B68-B4C8-CC86166DF60E}">
      <dgm:prSet/>
      <dgm:spPr/>
      <dgm:t>
        <a:bodyPr/>
        <a:lstStyle/>
        <a:p>
          <a:pPr rtl="0"/>
          <a:r>
            <a:rPr lang="pt-BR" b="1" dirty="0"/>
            <a:t>INTERNAÇÃO</a:t>
          </a:r>
          <a:endParaRPr lang="pt-BR" dirty="0"/>
        </a:p>
      </dgm:t>
    </dgm:pt>
    <dgm:pt modelId="{47BCF124-1C33-4240-A1FF-47CC332FD849}" type="parTrans" cxnId="{C2885F14-F785-4D00-AABD-100A5FED7D1F}">
      <dgm:prSet/>
      <dgm:spPr/>
      <dgm:t>
        <a:bodyPr/>
        <a:lstStyle/>
        <a:p>
          <a:endParaRPr lang="pt-BR"/>
        </a:p>
      </dgm:t>
    </dgm:pt>
    <dgm:pt modelId="{26B9FA71-1C6E-408E-8F84-E360D06C4803}" type="sibTrans" cxnId="{C2885F14-F785-4D00-AABD-100A5FED7D1F}">
      <dgm:prSet/>
      <dgm:spPr/>
      <dgm:t>
        <a:bodyPr/>
        <a:lstStyle/>
        <a:p>
          <a:endParaRPr lang="pt-BR"/>
        </a:p>
      </dgm:t>
    </dgm:pt>
    <dgm:pt modelId="{10FE30D4-2B7B-46B3-BB6A-9E4DB77FA6F8}" type="pres">
      <dgm:prSet presAssocID="{0364AAA9-B5A0-409D-998E-7896AA157B8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pt-BR"/>
        </a:p>
      </dgm:t>
    </dgm:pt>
    <dgm:pt modelId="{FD593DC4-DCB5-433B-A3E8-19CFAA6D3D39}" type="pres">
      <dgm:prSet presAssocID="{817CF980-23E6-4B68-B4C8-CC86166DF60E}" presName="composite" presStyleCnt="0"/>
      <dgm:spPr/>
    </dgm:pt>
    <dgm:pt modelId="{F8182924-6212-48FB-9254-BD55F5563596}" type="pres">
      <dgm:prSet presAssocID="{817CF980-23E6-4B68-B4C8-CC86166DF60E}" presName="imgShp" presStyleLbl="fgImgPlace1" presStyleIdx="0" presStyleCnt="1" custLinFactNeighborX="-1829" custLinFactNeighborY="-43478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</dgm:pt>
    <dgm:pt modelId="{C70CA9B2-F30C-4EDD-9A8E-47BF9DA704DA}" type="pres">
      <dgm:prSet presAssocID="{817CF980-23E6-4B68-B4C8-CC86166DF60E}" presName="txShp" presStyleLbl="node1" presStyleIdx="0" presStyleCnt="1" custLinFactNeighborX="85" custLinFactNeighborY="575">
        <dgm:presLayoutVars>
          <dgm:bulletEnabled val="1"/>
        </dgm:presLayoutVars>
      </dgm:prSet>
      <dgm:spPr/>
      <dgm:t>
        <a:bodyPr/>
        <a:lstStyle/>
        <a:p>
          <a:endParaRPr lang="pt-BR"/>
        </a:p>
      </dgm:t>
    </dgm:pt>
  </dgm:ptLst>
  <dgm:cxnLst>
    <dgm:cxn modelId="{CCBD69CC-D64E-4131-BF6B-3C09CFD7F5F8}" type="presOf" srcId="{0364AAA9-B5A0-409D-998E-7896AA157B86}" destId="{10FE30D4-2B7B-46B3-BB6A-9E4DB77FA6F8}" srcOrd="0" destOrd="0" presId="urn:microsoft.com/office/officeart/2005/8/layout/vList3#1"/>
    <dgm:cxn modelId="{C2885F14-F785-4D00-AABD-100A5FED7D1F}" srcId="{0364AAA9-B5A0-409D-998E-7896AA157B86}" destId="{817CF980-23E6-4B68-B4C8-CC86166DF60E}" srcOrd="0" destOrd="0" parTransId="{47BCF124-1C33-4240-A1FF-47CC332FD849}" sibTransId="{26B9FA71-1C6E-408E-8F84-E360D06C4803}"/>
    <dgm:cxn modelId="{2CB55AFE-F8B3-4AF2-BF82-69616618BC59}" type="presOf" srcId="{817CF980-23E6-4B68-B4C8-CC86166DF60E}" destId="{C70CA9B2-F30C-4EDD-9A8E-47BF9DA704DA}" srcOrd="0" destOrd="0" presId="urn:microsoft.com/office/officeart/2005/8/layout/vList3#1"/>
    <dgm:cxn modelId="{8ECFB4A8-2DC8-4EE5-946B-C372B6FB0827}" type="presParOf" srcId="{10FE30D4-2B7B-46B3-BB6A-9E4DB77FA6F8}" destId="{FD593DC4-DCB5-433B-A3E8-19CFAA6D3D39}" srcOrd="0" destOrd="0" presId="urn:microsoft.com/office/officeart/2005/8/layout/vList3#1"/>
    <dgm:cxn modelId="{C44201DF-57AE-4602-AD0A-C9EA0B8F3F5C}" type="presParOf" srcId="{FD593DC4-DCB5-433B-A3E8-19CFAA6D3D39}" destId="{F8182924-6212-48FB-9254-BD55F5563596}" srcOrd="0" destOrd="0" presId="urn:microsoft.com/office/officeart/2005/8/layout/vList3#1"/>
    <dgm:cxn modelId="{FCA93EF8-573C-4C66-8383-562EBAE4FB68}" type="presParOf" srcId="{FD593DC4-DCB5-433B-A3E8-19CFAA6D3D39}" destId="{C70CA9B2-F30C-4EDD-9A8E-47BF9DA704DA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0CA9B2-F30C-4EDD-9A8E-47BF9DA704DA}">
      <dsp:nvSpPr>
        <dsp:cNvPr id="0" name=""/>
        <dsp:cNvSpPr/>
      </dsp:nvSpPr>
      <dsp:spPr>
        <a:xfrm rot="10800000">
          <a:off x="2251487" y="0"/>
          <a:ext cx="6662443" cy="2270760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01342" tIns="240030" rIns="448056" bIns="240030" numCol="1" spcCol="1270" anchor="ctr" anchorCtr="0">
          <a:noAutofit/>
        </a:bodyPr>
        <a:lstStyle/>
        <a:p>
          <a:pPr lvl="0" algn="ctr" defTabSz="28003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300" b="1" kern="1200" dirty="0"/>
            <a:t>PRONTO SOCORRO</a:t>
          </a:r>
          <a:endParaRPr lang="pt-BR" sz="6300" kern="1200" dirty="0"/>
        </a:p>
      </dsp:txBody>
      <dsp:txXfrm rot="10800000">
        <a:off x="2819177" y="0"/>
        <a:ext cx="6094753" cy="2270760"/>
      </dsp:txXfrm>
    </dsp:sp>
    <dsp:sp modelId="{F8182924-6212-48FB-9254-BD55F5563596}">
      <dsp:nvSpPr>
        <dsp:cNvPr id="0" name=""/>
        <dsp:cNvSpPr/>
      </dsp:nvSpPr>
      <dsp:spPr>
        <a:xfrm>
          <a:off x="1068912" y="0"/>
          <a:ext cx="2270760" cy="227076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0CA9B2-F30C-4EDD-9A8E-47BF9DA704DA}">
      <dsp:nvSpPr>
        <dsp:cNvPr id="0" name=""/>
        <dsp:cNvSpPr/>
      </dsp:nvSpPr>
      <dsp:spPr>
        <a:xfrm rot="10800000">
          <a:off x="2251487" y="0"/>
          <a:ext cx="6662443" cy="2270760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0000"/>
                <a:lumMod val="104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84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001342" tIns="228600" rIns="426720" bIns="228600" numCol="1" spcCol="1270" anchor="ctr" anchorCtr="0">
          <a:noAutofit/>
        </a:bodyPr>
        <a:lstStyle/>
        <a:p>
          <a:pPr lvl="0" algn="ctr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6000" b="1" kern="1200" dirty="0"/>
            <a:t>INTERNAÇÃO</a:t>
          </a:r>
          <a:endParaRPr lang="pt-BR" sz="6000" kern="1200" dirty="0"/>
        </a:p>
      </dsp:txBody>
      <dsp:txXfrm rot="10800000">
        <a:off x="2819177" y="0"/>
        <a:ext cx="6094753" cy="2270760"/>
      </dsp:txXfrm>
    </dsp:sp>
    <dsp:sp modelId="{F8182924-6212-48FB-9254-BD55F5563596}">
      <dsp:nvSpPr>
        <dsp:cNvPr id="0" name=""/>
        <dsp:cNvSpPr/>
      </dsp:nvSpPr>
      <dsp:spPr>
        <a:xfrm>
          <a:off x="1068912" y="0"/>
          <a:ext cx="2270760" cy="2270760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 w="9525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Group 18"/>
          <p:cNvGrpSpPr/>
          <p:nvPr/>
        </p:nvGrpSpPr>
        <p:grpSpPr>
          <a:xfrm>
            <a:off x="546100" y="-4763"/>
            <a:ext cx="5014912" cy="6862763"/>
            <a:chOff x="2928938" y="-4763"/>
            <a:chExt cx="5014912" cy="6862763"/>
          </a:xfrm>
        </p:grpSpPr>
        <p:sp>
          <p:nvSpPr>
            <p:cNvPr id="22" name="Freeform 6"/>
            <p:cNvSpPr/>
            <p:nvPr/>
          </p:nvSpPr>
          <p:spPr bwMode="auto">
            <a:xfrm>
              <a:off x="3367088" y="-4763"/>
              <a:ext cx="1063625" cy="2782888"/>
            </a:xfrm>
            <a:custGeom>
              <a:avLst/>
              <a:gdLst/>
              <a:ahLst/>
              <a:cxnLst/>
              <a:rect l="0" t="0" r="r" b="b"/>
              <a:pathLst>
                <a:path w="670" h="1753">
                  <a:moveTo>
                    <a:pt x="0" y="1696"/>
                  </a:moveTo>
                  <a:lnTo>
                    <a:pt x="225" y="1753"/>
                  </a:lnTo>
                  <a:lnTo>
                    <a:pt x="670" y="0"/>
                  </a:lnTo>
                  <a:lnTo>
                    <a:pt x="430" y="0"/>
                  </a:lnTo>
                  <a:lnTo>
                    <a:pt x="0" y="169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3" name="Freeform 7"/>
            <p:cNvSpPr/>
            <p:nvPr/>
          </p:nvSpPr>
          <p:spPr bwMode="auto">
            <a:xfrm>
              <a:off x="2928938" y="-4763"/>
              <a:ext cx="1035050" cy="2673350"/>
            </a:xfrm>
            <a:custGeom>
              <a:avLst/>
              <a:gdLst/>
              <a:ahLst/>
              <a:cxnLst/>
              <a:rect l="0" t="0" r="r" b="b"/>
              <a:pathLst>
                <a:path w="652" h="1684">
                  <a:moveTo>
                    <a:pt x="225" y="1684"/>
                  </a:moveTo>
                  <a:lnTo>
                    <a:pt x="652" y="0"/>
                  </a:lnTo>
                  <a:lnTo>
                    <a:pt x="411" y="0"/>
                  </a:lnTo>
                  <a:lnTo>
                    <a:pt x="0" y="1627"/>
                  </a:lnTo>
                  <a:lnTo>
                    <a:pt x="219" y="1681"/>
                  </a:lnTo>
                  <a:lnTo>
                    <a:pt x="225" y="168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24" name="Freeform 9"/>
            <p:cNvSpPr/>
            <p:nvPr/>
          </p:nvSpPr>
          <p:spPr bwMode="auto">
            <a:xfrm>
              <a:off x="2928938" y="2582862"/>
              <a:ext cx="2693987" cy="4275138"/>
            </a:xfrm>
            <a:custGeom>
              <a:avLst/>
              <a:gdLst/>
              <a:ahLst/>
              <a:cxnLst/>
              <a:rect l="0" t="0" r="r" b="b"/>
              <a:pathLst>
                <a:path w="1697" h="2693">
                  <a:moveTo>
                    <a:pt x="0" y="0"/>
                  </a:moveTo>
                  <a:lnTo>
                    <a:pt x="1622" y="2693"/>
                  </a:lnTo>
                  <a:lnTo>
                    <a:pt x="1697" y="269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25" name="Freeform 10"/>
            <p:cNvSpPr/>
            <p:nvPr/>
          </p:nvSpPr>
          <p:spPr bwMode="auto">
            <a:xfrm>
              <a:off x="3371850" y="2692400"/>
              <a:ext cx="3332162" cy="4165600"/>
            </a:xfrm>
            <a:custGeom>
              <a:avLst/>
              <a:gdLst/>
              <a:ahLst/>
              <a:cxnLst/>
              <a:rect l="0" t="0" r="r" b="b"/>
              <a:pathLst>
                <a:path w="2099" h="2624">
                  <a:moveTo>
                    <a:pt x="2099" y="2624"/>
                  </a:moveTo>
                  <a:lnTo>
                    <a:pt x="0" y="0"/>
                  </a:lnTo>
                  <a:lnTo>
                    <a:pt x="2021" y="2624"/>
                  </a:lnTo>
                  <a:lnTo>
                    <a:pt x="2099" y="2624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26" name="Freeform 11"/>
            <p:cNvSpPr/>
            <p:nvPr/>
          </p:nvSpPr>
          <p:spPr bwMode="auto">
            <a:xfrm>
              <a:off x="3367088" y="2687637"/>
              <a:ext cx="4576762" cy="4170363"/>
            </a:xfrm>
            <a:custGeom>
              <a:avLst/>
              <a:gdLst/>
              <a:ahLst/>
              <a:cxnLst/>
              <a:rect l="0" t="0" r="r" b="b"/>
              <a:pathLst>
                <a:path w="2883" h="2627">
                  <a:moveTo>
                    <a:pt x="0" y="0"/>
                  </a:moveTo>
                  <a:lnTo>
                    <a:pt x="3" y="3"/>
                  </a:lnTo>
                  <a:lnTo>
                    <a:pt x="2102" y="2627"/>
                  </a:lnTo>
                  <a:lnTo>
                    <a:pt x="2883" y="2627"/>
                  </a:lnTo>
                  <a:lnTo>
                    <a:pt x="225" y="5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27" name="Freeform 12"/>
            <p:cNvSpPr/>
            <p:nvPr/>
          </p:nvSpPr>
          <p:spPr bwMode="auto">
            <a:xfrm>
              <a:off x="2928938" y="2578100"/>
              <a:ext cx="3584575" cy="4279900"/>
            </a:xfrm>
            <a:custGeom>
              <a:avLst/>
              <a:gdLst/>
              <a:ahLst/>
              <a:cxnLst/>
              <a:rect l="0" t="0" r="r" b="b"/>
              <a:pathLst>
                <a:path w="2258" h="2696">
                  <a:moveTo>
                    <a:pt x="2258" y="2696"/>
                  </a:moveTo>
                  <a:lnTo>
                    <a:pt x="264" y="111"/>
                  </a:lnTo>
                  <a:lnTo>
                    <a:pt x="228" y="60"/>
                  </a:lnTo>
                  <a:lnTo>
                    <a:pt x="225" y="57"/>
                  </a:lnTo>
                  <a:lnTo>
                    <a:pt x="0" y="0"/>
                  </a:lnTo>
                  <a:lnTo>
                    <a:pt x="0" y="3"/>
                  </a:lnTo>
                  <a:lnTo>
                    <a:pt x="1697" y="2696"/>
                  </a:lnTo>
                  <a:lnTo>
                    <a:pt x="2258" y="2696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928401" y="1380068"/>
            <a:ext cx="8574622" cy="2616199"/>
          </a:xfrm>
        </p:spPr>
        <p:txBody>
          <a:bodyPr anchor="b">
            <a:normAutofit/>
          </a:bodyPr>
          <a:lstStyle>
            <a:lvl1pPr algn="r">
              <a:defRPr sz="6000">
                <a:effectLst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15377" y="3996267"/>
            <a:ext cx="6987645" cy="1388534"/>
          </a:xfrm>
        </p:spPr>
        <p:txBody>
          <a:bodyPr anchor="t">
            <a:normAutofit/>
          </a:bodyPr>
          <a:lstStyle>
            <a:lvl1pPr marL="0" indent="0" algn="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32412" y="5883275"/>
            <a:ext cx="4324044" cy="365125"/>
          </a:xfr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3741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951856" y="5867131"/>
            <a:ext cx="551167" cy="365125"/>
          </a:xfrm>
        </p:spPr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40133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2279" y="2666999"/>
            <a:ext cx="8930747" cy="2110382"/>
          </a:xfrm>
        </p:spPr>
        <p:txBody>
          <a:bodyPr anchor="b"/>
          <a:lstStyle>
            <a:lvl1pPr algn="r">
              <a:defRPr sz="40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2278" y="4777381"/>
            <a:ext cx="893074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9257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84312" y="2666999"/>
            <a:ext cx="4895055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07967" y="2667000"/>
            <a:ext cx="4895056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43237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72179" y="2658533"/>
            <a:ext cx="4607188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84311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880487" y="2667000"/>
            <a:ext cx="462253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07967" y="3335337"/>
            <a:ext cx="4895056" cy="2455862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152688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26601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19504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1600200"/>
            <a:ext cx="3549121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62033" y="685799"/>
            <a:ext cx="6240990" cy="5105401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2" y="2971800"/>
            <a:ext cx="3549121" cy="18288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492879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2724" y="1752599"/>
            <a:ext cx="5426158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94682" y="914400"/>
            <a:ext cx="3280974" cy="4572000"/>
          </a:xfrm>
          <a:prstGeom prst="roundRect">
            <a:avLst>
              <a:gd name="adj" fmla="val 42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2724" y="3124199"/>
            <a:ext cx="5426158" cy="18288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83953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to Panorâmica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1" y="4732865"/>
            <a:ext cx="10018711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3860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84311" y="5299603"/>
            <a:ext cx="10018711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05581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2" y="685800"/>
            <a:ext cx="10018711" cy="304800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343400"/>
            <a:ext cx="10018713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44615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çã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36811" y="3428999"/>
            <a:ext cx="8532815" cy="381000"/>
          </a:xfrm>
        </p:spPr>
        <p:txBody>
          <a:bodyPr anchor="ctr">
            <a:normAutofit/>
          </a:bodyPr>
          <a:lstStyle>
            <a:lvl1pPr marL="0" indent="0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1" cy="14478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0710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3308581"/>
            <a:ext cx="10018709" cy="1468800"/>
          </a:xfrm>
        </p:spPr>
        <p:txBody>
          <a:bodyPr anchor="b">
            <a:normAutofit/>
          </a:bodyPr>
          <a:lstStyle>
            <a:lvl1pPr algn="r">
              <a:defRPr sz="3200" b="0" cap="none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7381"/>
            <a:ext cx="10018710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65513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o Cartão de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598612" y="86302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893425" y="2819399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8212" y="685800"/>
            <a:ext cx="8990012" cy="2743199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3" y="3886200"/>
            <a:ext cx="10018710" cy="889000"/>
          </a:xfrm>
        </p:spPr>
        <p:txBody>
          <a:bodyPr vert="horz" lIns="91440" tIns="45720" rIns="91440" bIns="45720" rtlCol="0" anchor="b">
            <a:normAutofit/>
          </a:bodyPr>
          <a:lstStyle>
            <a:lvl1pPr algn="r"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2" y="4775200"/>
            <a:ext cx="10018710" cy="10160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780210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iro ou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84313" y="685800"/>
            <a:ext cx="10018712" cy="2727325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84312" y="3505200"/>
            <a:ext cx="10018713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pt-BR"/>
              <a:t>Editar estilos de texto Mestre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1" y="4343400"/>
            <a:ext cx="10018713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320221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16429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732655" y="685800"/>
            <a:ext cx="1770369" cy="5105400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84312" y="685800"/>
            <a:ext cx="8019742" cy="5105400"/>
          </a:xfrm>
        </p:spPr>
        <p:txBody>
          <a:bodyPr vert="eaVert" anchor="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8238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150812" y="0"/>
            <a:ext cx="2436813" cy="6858001"/>
            <a:chOff x="1320800" y="0"/>
            <a:chExt cx="2436813" cy="6858001"/>
          </a:xfrm>
        </p:grpSpPr>
        <p:sp>
          <p:nvSpPr>
            <p:cNvPr id="8" name="Freeform 6"/>
            <p:cNvSpPr/>
            <p:nvPr/>
          </p:nvSpPr>
          <p:spPr bwMode="auto">
            <a:xfrm>
              <a:off x="1627188" y="0"/>
              <a:ext cx="1122363" cy="5329238"/>
            </a:xfrm>
            <a:custGeom>
              <a:avLst/>
              <a:gdLst/>
              <a:ahLst/>
              <a:cxnLst/>
              <a:rect l="0" t="0" r="r" b="b"/>
              <a:pathLst>
                <a:path w="707" h="3357">
                  <a:moveTo>
                    <a:pt x="0" y="3330"/>
                  </a:moveTo>
                  <a:lnTo>
                    <a:pt x="156" y="3357"/>
                  </a:lnTo>
                  <a:lnTo>
                    <a:pt x="707" y="0"/>
                  </a:lnTo>
                  <a:lnTo>
                    <a:pt x="547" y="0"/>
                  </a:lnTo>
                  <a:lnTo>
                    <a:pt x="0" y="333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9" name="Freeform 7"/>
            <p:cNvSpPr/>
            <p:nvPr/>
          </p:nvSpPr>
          <p:spPr bwMode="auto">
            <a:xfrm>
              <a:off x="1320800" y="0"/>
              <a:ext cx="1117600" cy="5276850"/>
            </a:xfrm>
            <a:custGeom>
              <a:avLst/>
              <a:gdLst/>
              <a:ahLst/>
              <a:cxnLst/>
              <a:rect l="0" t="0" r="r" b="b"/>
              <a:pathLst>
                <a:path w="704" h="3324">
                  <a:moveTo>
                    <a:pt x="704" y="0"/>
                  </a:moveTo>
                  <a:lnTo>
                    <a:pt x="545" y="0"/>
                  </a:lnTo>
                  <a:lnTo>
                    <a:pt x="0" y="3300"/>
                  </a:lnTo>
                  <a:lnTo>
                    <a:pt x="157" y="3324"/>
                  </a:lnTo>
                  <a:lnTo>
                    <a:pt x="704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</p:sp>
        <p:sp>
          <p:nvSpPr>
            <p:cNvPr id="10" name="Freeform 8"/>
            <p:cNvSpPr/>
            <p:nvPr/>
          </p:nvSpPr>
          <p:spPr bwMode="auto">
            <a:xfrm>
              <a:off x="1320800" y="5238750"/>
              <a:ext cx="1228725" cy="1619250"/>
            </a:xfrm>
            <a:custGeom>
              <a:avLst/>
              <a:gdLst/>
              <a:ahLst/>
              <a:cxnLst/>
              <a:rect l="0" t="0" r="r" b="b"/>
              <a:pathLst>
                <a:path w="774" h="1020">
                  <a:moveTo>
                    <a:pt x="0" y="0"/>
                  </a:moveTo>
                  <a:lnTo>
                    <a:pt x="740" y="1020"/>
                  </a:lnTo>
                  <a:lnTo>
                    <a:pt x="774" y="10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</p:spPr>
        </p:sp>
        <p:sp>
          <p:nvSpPr>
            <p:cNvPr id="11" name="Freeform 9"/>
            <p:cNvSpPr/>
            <p:nvPr/>
          </p:nvSpPr>
          <p:spPr bwMode="auto">
            <a:xfrm>
              <a:off x="1627188" y="5291138"/>
              <a:ext cx="1495425" cy="1566863"/>
            </a:xfrm>
            <a:custGeom>
              <a:avLst/>
              <a:gdLst/>
              <a:ahLst/>
              <a:cxnLst/>
              <a:rect l="0" t="0" r="r" b="b"/>
              <a:pathLst>
                <a:path w="942" h="987">
                  <a:moveTo>
                    <a:pt x="0" y="0"/>
                  </a:moveTo>
                  <a:lnTo>
                    <a:pt x="909" y="987"/>
                  </a:lnTo>
                  <a:lnTo>
                    <a:pt x="942" y="98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</p:sp>
        <p:sp>
          <p:nvSpPr>
            <p:cNvPr id="12" name="Freeform 10"/>
            <p:cNvSpPr/>
            <p:nvPr/>
          </p:nvSpPr>
          <p:spPr bwMode="auto">
            <a:xfrm>
              <a:off x="1627188" y="5286375"/>
              <a:ext cx="2130425" cy="1571625"/>
            </a:xfrm>
            <a:custGeom>
              <a:avLst/>
              <a:gdLst/>
              <a:ahLst/>
              <a:cxnLst/>
              <a:rect l="0" t="0" r="r" b="b"/>
              <a:pathLst>
                <a:path w="1342" h="990">
                  <a:moveTo>
                    <a:pt x="0" y="3"/>
                  </a:moveTo>
                  <a:lnTo>
                    <a:pt x="942" y="990"/>
                  </a:lnTo>
                  <a:lnTo>
                    <a:pt x="1342" y="990"/>
                  </a:lnTo>
                  <a:lnTo>
                    <a:pt x="156" y="27"/>
                  </a:lnTo>
                  <a:lnTo>
                    <a:pt x="0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</p:sp>
        <p:sp>
          <p:nvSpPr>
            <p:cNvPr id="13" name="Freeform 11"/>
            <p:cNvSpPr/>
            <p:nvPr/>
          </p:nvSpPr>
          <p:spPr bwMode="auto">
            <a:xfrm>
              <a:off x="1320800" y="5238750"/>
              <a:ext cx="1695450" cy="1619250"/>
            </a:xfrm>
            <a:custGeom>
              <a:avLst/>
              <a:gdLst/>
              <a:ahLst/>
              <a:cxnLst/>
              <a:rect l="0" t="0" r="r" b="b"/>
              <a:pathLst>
                <a:path w="1068" h="1020">
                  <a:moveTo>
                    <a:pt x="1068" y="1020"/>
                  </a:moveTo>
                  <a:lnTo>
                    <a:pt x="184" y="60"/>
                  </a:lnTo>
                  <a:lnTo>
                    <a:pt x="154" y="27"/>
                  </a:lnTo>
                  <a:lnTo>
                    <a:pt x="157" y="27"/>
                  </a:lnTo>
                  <a:lnTo>
                    <a:pt x="157" y="24"/>
                  </a:lnTo>
                  <a:lnTo>
                    <a:pt x="154" y="24"/>
                  </a:lnTo>
                  <a:lnTo>
                    <a:pt x="0" y="0"/>
                  </a:lnTo>
                  <a:lnTo>
                    <a:pt x="0" y="0"/>
                  </a:lnTo>
                  <a:lnTo>
                    <a:pt x="774" y="1020"/>
                  </a:lnTo>
                  <a:lnTo>
                    <a:pt x="1068" y="102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752599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4310" y="2666999"/>
            <a:ext cx="10018713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732656" y="5883275"/>
            <a:ext cx="1143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C414DAE-D1E2-482A-8753-696F56E14BA9}" type="datetimeFigureOut">
              <a:rPr lang="pt-BR" smtClean="0"/>
              <a:t>03/09/2021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2279" y="5883275"/>
            <a:ext cx="708417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51856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CA99CE-CED5-46E1-9CDD-CC27DE1DA06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6962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5" r:id="rId1"/>
    <p:sldLayoutId id="2147483996" r:id="rId2"/>
    <p:sldLayoutId id="2147483997" r:id="rId3"/>
    <p:sldLayoutId id="2147483998" r:id="rId4"/>
    <p:sldLayoutId id="2147483999" r:id="rId5"/>
    <p:sldLayoutId id="2147484000" r:id="rId6"/>
    <p:sldLayoutId id="2147484001" r:id="rId7"/>
    <p:sldLayoutId id="2147484002" r:id="rId8"/>
    <p:sldLayoutId id="2147484003" r:id="rId9"/>
    <p:sldLayoutId id="2147484004" r:id="rId10"/>
    <p:sldLayoutId id="2147484005" r:id="rId11"/>
    <p:sldLayoutId id="2147484006" r:id="rId12"/>
    <p:sldLayoutId id="2147484007" r:id="rId13"/>
    <p:sldLayoutId id="2147484008" r:id="rId14"/>
    <p:sldLayoutId id="2147484009" r:id="rId15"/>
    <p:sldLayoutId id="2147484010" r:id="rId16"/>
    <p:sldLayoutId id="214748401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20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>
            <a:lumMod val="75000"/>
          </a:schemeClr>
        </a:buClr>
        <a:buSzPct val="145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2928401" y="873456"/>
            <a:ext cx="8574622" cy="3122811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/>
              <a:t>RELATORIO DA </a:t>
            </a:r>
            <a:r>
              <a:rPr lang="pt-BR" dirty="0" smtClean="0"/>
              <a:t>OUVIDORIA 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dirty="0" smtClean="0"/>
              <a:t>° QUADRIMESTRE </a:t>
            </a:r>
            <a:r>
              <a:rPr lang="pt-BR" dirty="0"/>
              <a:t/>
            </a:r>
            <a:br>
              <a:rPr lang="pt-BR" dirty="0"/>
            </a:br>
            <a:r>
              <a:rPr lang="pt-BR" sz="3600" dirty="0"/>
              <a:t>FUNSAU-NA</a:t>
            </a:r>
            <a:r>
              <a:rPr lang="pt-BR" dirty="0"/>
              <a:t/>
            </a:r>
            <a:br>
              <a:rPr lang="pt-BR" dirty="0"/>
            </a:br>
            <a:r>
              <a:rPr lang="pt-BR" sz="3100" dirty="0" smtClean="0"/>
              <a:t>2021</a:t>
            </a:r>
            <a:endParaRPr lang="pt-BR" sz="31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5295331" y="5581933"/>
            <a:ext cx="6741994" cy="1009935"/>
          </a:xfrm>
        </p:spPr>
        <p:txBody>
          <a:bodyPr>
            <a:normAutofit/>
          </a:bodyPr>
          <a:lstStyle/>
          <a:p>
            <a:pPr algn="l"/>
            <a:r>
              <a:rPr lang="pt-BR" dirty="0"/>
              <a:t>ELABORADO POR DIANIELY DELLA VALENTINA</a:t>
            </a:r>
          </a:p>
          <a:p>
            <a:pPr algn="l"/>
            <a:r>
              <a:rPr lang="pt-BR" dirty="0"/>
              <a:t>OUVIDORA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4765" y="0"/>
            <a:ext cx="1576200" cy="10459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56371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90890" y="0"/>
            <a:ext cx="10401109" cy="61824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8370" y="99408"/>
            <a:ext cx="1596788" cy="10235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85362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272956"/>
            <a:ext cx="10018713" cy="928047"/>
          </a:xfrm>
        </p:spPr>
        <p:txBody>
          <a:bodyPr/>
          <a:lstStyle/>
          <a:p>
            <a:r>
              <a:rPr lang="pt-BR" b="1" dirty="0">
                <a:latin typeface="Times New Roman" pitchFamily="18" charset="0"/>
                <a:cs typeface="Times New Roman" pitchFamily="18" charset="0"/>
              </a:rPr>
              <a:t>Ouvidoria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965278" y="1201003"/>
            <a:ext cx="9826388" cy="5759355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pt-BR" dirty="0">
                <a:latin typeface="Times New Roman" pitchFamily="18" charset="0"/>
                <a:cs typeface="Times New Roman" pitchFamily="18" charset="0"/>
              </a:rPr>
              <a:t>A ouvidoria do Hospital Regional tem por objetivo, receber as reclamações/sugestões, analisar e dar um parecer ao usuário e/ou colaborador que realizou a manifestação dentro da nossa Unidade Hospitalar. </a:t>
            </a:r>
          </a:p>
          <a:p>
            <a:pPr algn="just"/>
            <a:r>
              <a:rPr lang="pt-BR" dirty="0">
                <a:latin typeface="Times New Roman" pitchFamily="18" charset="0"/>
                <a:cs typeface="Times New Roman" pitchFamily="18" charset="0"/>
              </a:rPr>
              <a:t>Todas as manifestações pertinentes à Ouvidoria são registradas em um formulário especifico de cada setor e desta forma recolhido nos primeiros dias do mês, onde é realizada a contagem e apresentada em tabela.</a:t>
            </a:r>
          </a:p>
          <a:p>
            <a:pPr algn="just"/>
            <a:r>
              <a:rPr lang="pt-BR" dirty="0">
                <a:latin typeface="Times New Roman" pitchFamily="18" charset="0"/>
                <a:cs typeface="Times New Roman" pitchFamily="18" charset="0"/>
              </a:rPr>
              <a:t>Reclamações relatadas por escrito são lidas e encaminhadas por meio de comunicado interno, para os responsáveis dos setores, que tem um prazo de no máximo 03 (três) dias para apresentarem uma resolução. Posteriormente é repassado para o usuário as medidas tomadas, desta forma dando devolução às reclamações.</a:t>
            </a:r>
          </a:p>
          <a:p>
            <a:pPr algn="just"/>
            <a:r>
              <a:rPr lang="pt-BR" dirty="0">
                <a:latin typeface="Times New Roman" pitchFamily="18" charset="0"/>
                <a:cs typeface="Times New Roman" pitchFamily="18" charset="0"/>
              </a:rPr>
              <a:t>Reclamações relatadas por escrito que necessitam de parecer Administrativo, são repassados diretamente para a direção que analisa e posteriormente são direcionadas para o setor Jurídico do hospital para adotar as medidas cabíveis.</a:t>
            </a:r>
          </a:p>
          <a:p>
            <a:pPr algn="just"/>
            <a:r>
              <a:rPr lang="pt-BR" dirty="0">
                <a:latin typeface="Times New Roman" pitchFamily="18" charset="0"/>
                <a:cs typeface="Times New Roman" pitchFamily="18" charset="0"/>
              </a:rPr>
              <a:t>Acerca dos elogios é apresentado no mural do refeitório no </a:t>
            </a:r>
            <a:r>
              <a:rPr lang="pt-BR" dirty="0" smtClean="0">
                <a:latin typeface="Times New Roman" pitchFamily="18" charset="0"/>
                <a:cs typeface="Times New Roman" pitchFamily="18" charset="0"/>
              </a:rPr>
              <a:t>intuito </a:t>
            </a:r>
            <a:r>
              <a:rPr lang="pt-BR" dirty="0">
                <a:latin typeface="Times New Roman" pitchFamily="18" charset="0"/>
                <a:cs typeface="Times New Roman" pitchFamily="18" charset="0"/>
              </a:rPr>
              <a:t>de divulgação.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922956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dirty="0">
                <a:latin typeface="Times New Roman" pitchFamily="18" charset="0"/>
                <a:cs typeface="Times New Roman" pitchFamily="18" charset="0"/>
              </a:rPr>
            </a:br>
            <a:endParaRPr lang="pt-BR" dirty="0"/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448" y="232012"/>
            <a:ext cx="9976513" cy="6625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6081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323833" y="1"/>
            <a:ext cx="10868167" cy="1948176"/>
          </a:xfrm>
        </p:spPr>
        <p:txBody>
          <a:bodyPr>
            <a:normAutofit fontScale="90000"/>
          </a:bodyPr>
          <a:lstStyle/>
          <a:p>
            <a:r>
              <a:rPr lang="pt-BR" sz="3600" b="1" dirty="0"/>
              <a:t>GRÁFICO REPRESENTATIVO</a:t>
            </a:r>
            <a:br>
              <a:rPr lang="pt-BR" sz="3600" b="1" dirty="0"/>
            </a:br>
            <a:r>
              <a:rPr lang="pt-BR" sz="3100" b="1" dirty="0"/>
              <a:t>USUÁRIOS E FUNCIONÁRIOS QUE SE MANIFESTARAM NAS URNAS </a:t>
            </a:r>
            <a:r>
              <a:rPr lang="pt-BR" b="1" dirty="0"/>
              <a:t/>
            </a:r>
            <a:br>
              <a:rPr lang="pt-BR" b="1" dirty="0"/>
            </a:br>
            <a:r>
              <a:rPr lang="pt-BR" sz="2700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pt-BR" sz="2700" b="1" dirty="0" smtClean="0"/>
              <a:t>º QUADRIMESTRE</a:t>
            </a:r>
            <a:endParaRPr lang="pt-BR" sz="2700" b="1" dirty="0"/>
          </a:p>
        </p:txBody>
      </p:sp>
      <p:graphicFrame>
        <p:nvGraphicFramePr>
          <p:cNvPr id="4" name="Espaço Reservado para Conteúdo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79379898"/>
              </p:ext>
            </p:extLst>
          </p:nvPr>
        </p:nvGraphicFramePr>
        <p:xfrm>
          <a:off x="1692322" y="1948177"/>
          <a:ext cx="9389660" cy="2896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Retângulo 6"/>
          <p:cNvSpPr/>
          <p:nvPr/>
        </p:nvSpPr>
        <p:spPr>
          <a:xfrm>
            <a:off x="2197289" y="5025830"/>
            <a:ext cx="825689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Valores totais: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91 </a:t>
            </a:r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pPr algn="just"/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Internações: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24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pPr algn="just"/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Pronto-Socorro: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32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pPr algn="just"/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Colaboradores: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35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pPr algn="just"/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Gráfico 4"/>
          <p:cNvGraphicFramePr/>
          <p:nvPr>
            <p:extLst>
              <p:ext uri="{D42A27DB-BD31-4B8C-83A1-F6EECF244321}">
                <p14:modId xmlns:p14="http://schemas.microsoft.com/office/powerpoint/2010/main" val="809722609"/>
              </p:ext>
            </p:extLst>
          </p:nvPr>
        </p:nvGraphicFramePr>
        <p:xfrm>
          <a:off x="1692322" y="1948178"/>
          <a:ext cx="9389660" cy="28967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48612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7A7B2E9C-6674-40E3-9D2B-9F177DDC94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3659401"/>
              </p:ext>
            </p:extLst>
          </p:nvPr>
        </p:nvGraphicFramePr>
        <p:xfrm>
          <a:off x="1086644" y="2144487"/>
          <a:ext cx="10018712" cy="2270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9847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191069"/>
            <a:ext cx="10018713" cy="1323832"/>
          </a:xfrm>
        </p:spPr>
        <p:txBody>
          <a:bodyPr>
            <a:normAutofit/>
          </a:bodyPr>
          <a:lstStyle/>
          <a:p>
            <a:r>
              <a:rPr lang="pt-BR" b="1" dirty="0"/>
              <a:t>ATENDIMENTO GERAL</a:t>
            </a:r>
            <a:br>
              <a:rPr lang="pt-BR" b="1" dirty="0"/>
            </a:br>
            <a:r>
              <a:rPr lang="pt-BR" sz="2800" b="1" dirty="0"/>
              <a:t>RECEPÇÃO E SERVIÇO DE SEGURANÇA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341566" y="5020210"/>
            <a:ext cx="916145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ÓTIMO: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18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   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BOM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09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REGULAR: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04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	</a:t>
            </a:r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RUIM: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01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NÃO AVALIARAM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pt-BR" dirty="0"/>
          </a:p>
          <a:p>
            <a:endParaRPr lang="pt-BR" dirty="0"/>
          </a:p>
        </p:txBody>
      </p:sp>
      <p:graphicFrame>
        <p:nvGraphicFramePr>
          <p:cNvPr id="8" name="Espaço Reservado para Conteú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4941007"/>
              </p:ext>
            </p:extLst>
          </p:nvPr>
        </p:nvGraphicFramePr>
        <p:xfrm>
          <a:off x="1484313" y="1514902"/>
          <a:ext cx="10018712" cy="3478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7732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1"/>
            <a:ext cx="10018713" cy="1801504"/>
          </a:xfrm>
        </p:spPr>
        <p:txBody>
          <a:bodyPr>
            <a:normAutofit/>
          </a:bodyPr>
          <a:lstStyle/>
          <a:p>
            <a:r>
              <a:rPr lang="pt-BR" b="1" dirty="0"/>
              <a:t>AVALIAÇÃO DO ATENDIMENTO</a:t>
            </a:r>
            <a:br>
              <a:rPr lang="pt-BR" b="1" dirty="0"/>
            </a:br>
            <a:r>
              <a:rPr lang="pt-BR" sz="3100" b="1" dirty="0"/>
              <a:t>CLASSIFICAÇÃO DE RISCO, EQUIPE MÉDICA E EQUIPE DE ENFERMAGEM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499706" y="5079496"/>
            <a:ext cx="900331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ÓTIMO: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39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BOM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REGULAR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01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manifestação recebida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RUIM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05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NÃO AVALIARAM: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9722964"/>
              </p:ext>
            </p:extLst>
          </p:nvPr>
        </p:nvGraphicFramePr>
        <p:xfrm>
          <a:off x="1484313" y="1930400"/>
          <a:ext cx="10018712" cy="27305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145829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1"/>
            <a:ext cx="10018713" cy="1828800"/>
          </a:xfrm>
        </p:spPr>
        <p:txBody>
          <a:bodyPr>
            <a:normAutofit fontScale="90000"/>
          </a:bodyPr>
          <a:lstStyle/>
          <a:p>
            <a:r>
              <a:rPr lang="pt-BR" sz="3100" b="1" dirty="0"/>
              <a:t>AVALIAÇÃO DE ATENDIMENTO DE SERVIÇOS COMPLEMENTARES</a:t>
            </a:r>
            <a:r>
              <a:rPr lang="pt-BR" sz="3100" dirty="0"/>
              <a:t/>
            </a:r>
            <a:br>
              <a:rPr lang="pt-BR" sz="3100" dirty="0"/>
            </a:br>
            <a:r>
              <a:rPr lang="pt-BR" sz="2700" dirty="0"/>
              <a:t/>
            </a:r>
            <a:br>
              <a:rPr lang="pt-BR" sz="2700" dirty="0"/>
            </a:br>
            <a:r>
              <a:rPr lang="pt-BR" sz="2700" b="1" dirty="0"/>
              <a:t>RAIO X, ORTOPEDIA , ULTRASSON E LABORATORIO.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429301" y="5103674"/>
            <a:ext cx="90737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ÓTIMO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20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BOM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15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Manifestação recebida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REGULAR: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RUIM: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04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NÃO AVALIARAM: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61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5034188"/>
              </p:ext>
            </p:extLst>
          </p:nvPr>
        </p:nvGraphicFramePr>
        <p:xfrm>
          <a:off x="1484313" y="2060575"/>
          <a:ext cx="10018712" cy="29178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02074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79845" y="0"/>
            <a:ext cx="10018713" cy="2306472"/>
          </a:xfrm>
        </p:spPr>
        <p:txBody>
          <a:bodyPr>
            <a:normAutofit fontScale="90000"/>
          </a:bodyPr>
          <a:lstStyle/>
          <a:p>
            <a:r>
              <a:rPr lang="pt-BR" sz="3600" b="1" dirty="0"/>
              <a:t/>
            </a:r>
            <a:br>
              <a:rPr lang="pt-BR" sz="3600" b="1" dirty="0"/>
            </a:br>
            <a:r>
              <a:rPr lang="pt-BR" sz="3600" b="1" dirty="0"/>
              <a:t>AVALIAÇÃO DE QUALIDADE DAS INSTALAÇÕES</a:t>
            </a:r>
            <a:br>
              <a:rPr lang="pt-BR" sz="3600" b="1" dirty="0"/>
            </a:br>
            <a:r>
              <a:rPr lang="pt-BR" sz="3600" b="1" dirty="0"/>
              <a:t/>
            </a:r>
            <a:br>
              <a:rPr lang="pt-BR" sz="3600" b="1" dirty="0"/>
            </a:br>
            <a:r>
              <a:rPr lang="pt-BR" sz="3100" b="1" dirty="0"/>
              <a:t>ORGANIZAÇÃO, HIGIENIZAÇÃO X LIMPEZA E ACOMODAÇÃO OFERECIDA</a:t>
            </a:r>
            <a:r>
              <a:rPr lang="pt-BR" b="1" dirty="0"/>
              <a:t/>
            </a:r>
            <a:br>
              <a:rPr lang="pt-BR" b="1" dirty="0"/>
            </a:br>
            <a:endParaRPr lang="pt-BR" b="1" dirty="0"/>
          </a:p>
        </p:txBody>
      </p:sp>
      <p:sp>
        <p:nvSpPr>
          <p:cNvPr id="7" name="CaixaDeTexto 6"/>
          <p:cNvSpPr txBox="1"/>
          <p:nvPr/>
        </p:nvSpPr>
        <p:spPr>
          <a:xfrm>
            <a:off x="2224584" y="4826675"/>
            <a:ext cx="937397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ÓTIMO: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 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BOM: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11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REGULAR: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06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RUIM: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04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NÃO AVALIARAM: 2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8" name="Espaço Reservado para Conteúdo 7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0648442"/>
              </p:ext>
            </p:extLst>
          </p:nvPr>
        </p:nvGraphicFramePr>
        <p:xfrm>
          <a:off x="1484313" y="2176463"/>
          <a:ext cx="10018712" cy="26495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73567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id="{7A7B2E9C-6674-40E3-9D2B-9F177DDC94A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2697811"/>
              </p:ext>
            </p:extLst>
          </p:nvPr>
        </p:nvGraphicFramePr>
        <p:xfrm>
          <a:off x="1086644" y="2144487"/>
          <a:ext cx="10018712" cy="22707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708571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95534"/>
            <a:ext cx="10018713" cy="1696899"/>
          </a:xfrm>
        </p:spPr>
        <p:txBody>
          <a:bodyPr>
            <a:normAutofit/>
          </a:bodyPr>
          <a:lstStyle/>
          <a:p>
            <a:r>
              <a:rPr lang="pt-BR" sz="2400" b="1" dirty="0" smtClean="0">
                <a:latin typeface="Times New Roman" pitchFamily="18" charset="0"/>
                <a:cs typeface="Times New Roman" pitchFamily="18" charset="0"/>
              </a:rPr>
              <a:t>QUALIDADE </a:t>
            </a:r>
            <a:r>
              <a:rPr lang="pt-BR" sz="2400" b="1" dirty="0">
                <a:latin typeface="Times New Roman" pitchFamily="18" charset="0"/>
                <a:cs typeface="Times New Roman" pitchFamily="18" charset="0"/>
              </a:rPr>
              <a:t>DAS INSTALAÇÕES E DO ATENDIMENTO GERAL</a:t>
            </a:r>
            <a:r>
              <a:rPr lang="pt-BR" sz="18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pt-BR" sz="1800" b="1" dirty="0">
                <a:latin typeface="Times New Roman" pitchFamily="18" charset="0"/>
                <a:cs typeface="Times New Roman" pitchFamily="18" charset="0"/>
              </a:rPr>
            </a:br>
            <a:r>
              <a:rPr lang="pt-BR" sz="1800" b="1" dirty="0">
                <a:latin typeface="Times New Roman" pitchFamily="18" charset="0"/>
                <a:cs typeface="Times New Roman" pitchFamily="18" charset="0"/>
              </a:rPr>
              <a:t>  RECEPÇÃO, ALIMENTAÇÃO, ATENDIMENTO DA COPEIRA, INSTALAÇÕES, LIMPEZA E HORARIO DE VISITA. </a:t>
            </a:r>
            <a:endParaRPr lang="pt-BR" sz="1800" dirty="0"/>
          </a:p>
        </p:txBody>
      </p:sp>
      <p:sp>
        <p:nvSpPr>
          <p:cNvPr id="5" name="CaixaDeTexto 4"/>
          <p:cNvSpPr txBox="1"/>
          <p:nvPr/>
        </p:nvSpPr>
        <p:spPr>
          <a:xfrm>
            <a:off x="2278744" y="4842670"/>
            <a:ext cx="92242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ÓTIMO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113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BOM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38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REGULAR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10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RUIM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NÃO AVALIARAM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19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775668"/>
              </p:ext>
            </p:extLst>
          </p:nvPr>
        </p:nvGraphicFramePr>
        <p:xfrm>
          <a:off x="1484313" y="1566863"/>
          <a:ext cx="10018712" cy="31416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709997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37731" y="150126"/>
            <a:ext cx="9976513" cy="1842447"/>
          </a:xfrm>
        </p:spPr>
        <p:txBody>
          <a:bodyPr>
            <a:normAutofit fontScale="90000"/>
          </a:bodyPr>
          <a:lstStyle/>
          <a:p>
            <a:r>
              <a:rPr lang="pt-BR" sz="2700" b="1" dirty="0"/>
              <a:t>AVALIAÇÃO DE QUALIDADE NO ATENDIMENTO DA EQUIPE DE ATENÇÃO À SAÚDE</a:t>
            </a:r>
            <a:r>
              <a:rPr lang="pt-BR" dirty="0"/>
              <a:t/>
            </a:r>
            <a:br>
              <a:rPr lang="pt-BR" dirty="0"/>
            </a:br>
            <a:r>
              <a:rPr lang="pt-BR" sz="2700" dirty="0"/>
              <a:t/>
            </a:r>
            <a:br>
              <a:rPr lang="pt-BR" sz="2700" dirty="0"/>
            </a:br>
            <a:r>
              <a:rPr lang="pt-BR" sz="2700" b="1" dirty="0"/>
              <a:t>EQUIPE DE ENFERMAGEM,EQUIPE MÉDICA, FISIOTERAPIA, ASSISTENTE SOCIAL E NUTRICIONISTA 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452913" y="5022377"/>
            <a:ext cx="916132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ÓTIMO: 93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BOM: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26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REGULAR: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08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recebidas</a:t>
            </a: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RUIM: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02 </a:t>
            </a:r>
            <a:r>
              <a:rPr lang="pt-BR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manifestações </a:t>
            </a:r>
            <a:r>
              <a:rPr lang="pt-BR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recebidas</a:t>
            </a:r>
          </a:p>
          <a:p>
            <a:endParaRPr lang="pt-BR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NÃO AVALIARAM: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Espaço Reservado para Conteúdo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57252044"/>
              </p:ext>
            </p:extLst>
          </p:nvPr>
        </p:nvGraphicFramePr>
        <p:xfrm>
          <a:off x="1484313" y="2278063"/>
          <a:ext cx="10018712" cy="26765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4559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81887"/>
            <a:ext cx="10018713" cy="895194"/>
          </a:xfrm>
        </p:spPr>
        <p:txBody>
          <a:bodyPr/>
          <a:lstStyle/>
          <a:p>
            <a:r>
              <a:rPr lang="pt-BR" b="1" dirty="0"/>
              <a:t>PERFIL DOS MANISFESTANTES 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132896" y="4850512"/>
            <a:ext cx="937012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TOTAL DE AVALIAÇÕES: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91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Usuário: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18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Familiares: 20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Outros: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04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Não avaliaram: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14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pt-BR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Colaboradores: </a:t>
            </a:r>
            <a:r>
              <a:rPr lang="pt-BR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35 </a:t>
            </a:r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pt-BR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pt-BR" b="1" dirty="0"/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78044361"/>
              </p:ext>
            </p:extLst>
          </p:nvPr>
        </p:nvGraphicFramePr>
        <p:xfrm>
          <a:off x="1596787" y="1187450"/>
          <a:ext cx="9906237" cy="35623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34047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484311" y="327546"/>
            <a:ext cx="10018713" cy="982639"/>
          </a:xfrm>
        </p:spPr>
        <p:txBody>
          <a:bodyPr/>
          <a:lstStyle/>
          <a:p>
            <a:r>
              <a:rPr lang="pt-BR" b="1" dirty="0"/>
              <a:t>CONCLUSÃO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351128" y="545908"/>
            <a:ext cx="9921923" cy="5882188"/>
          </a:xfrm>
        </p:spPr>
        <p:txBody>
          <a:bodyPr/>
          <a:lstStyle/>
          <a:p>
            <a:pPr algn="just"/>
            <a:r>
              <a:rPr lang="pt-BR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O Hospital Regional tem por objetivo atender toda a população com humanização, respeito e dedicação, sabendo que a melhoria é necessária. Desta forma, buscamos a cada dia nos envolver com as equipes para o desenvolvimento no contexto de motivação e comprometimento com a profissão e usuário</a:t>
            </a:r>
            <a:r>
              <a:rPr lang="pt-BR" dirty="0"/>
              <a:t>. 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B715325-6E61-4EB7-8087-1395DE6A9CB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4720" y="5306175"/>
            <a:ext cx="1690750" cy="1121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05100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ralaxe">
  <a:themeElements>
    <a:clrScheme name="Personalizada 3">
      <a:dk1>
        <a:sysClr val="windowText" lastClr="000000"/>
      </a:dk1>
      <a:lt1>
        <a:sysClr val="window" lastClr="FFFFFF"/>
      </a:lt1>
      <a:dk2>
        <a:srgbClr val="212121"/>
      </a:dk2>
      <a:lt2>
        <a:srgbClr val="CDD0D1"/>
      </a:lt2>
      <a:accent1>
        <a:srgbClr val="33A583"/>
      </a:accent1>
      <a:accent2>
        <a:srgbClr val="33A583"/>
      </a:accent2>
      <a:accent3>
        <a:srgbClr val="3594B4"/>
      </a:accent3>
      <a:accent4>
        <a:srgbClr val="6063B4"/>
      </a:accent4>
      <a:accent5>
        <a:srgbClr val="D35731"/>
      </a:accent5>
      <a:accent6>
        <a:srgbClr val="EBAC4B"/>
      </a:accent6>
      <a:hlink>
        <a:srgbClr val="65AD30"/>
      </a:hlink>
      <a:folHlink>
        <a:srgbClr val="8ED25B"/>
      </a:folHlink>
    </a:clrScheme>
    <a:fontScheme name="Paralaxe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ralax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04000"/>
              </a:schemeClr>
            </a:gs>
            <a:gs pos="100000">
              <a:schemeClr val="phClr">
                <a:tint val="8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2000"/>
              </a:schemeClr>
            </a:gs>
            <a:gs pos="100000">
              <a:schemeClr val="phClr">
                <a:shade val="88000"/>
                <a:lumMod val="94000"/>
              </a:schemeClr>
            </a:gs>
          </a:gsLst>
          <a:path path="circle">
            <a:fillToRect l="50000" t="100000" r="100000" b="50000"/>
          </a:path>
        </a:gradFill>
      </a:fillStyleLst>
      <a:lnStyleLst>
        <a:ln w="9525" cap="rnd" cmpd="sng" algn="ctr">
          <a:solidFill>
            <a:schemeClr val="phClr">
              <a:tint val="6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reflection blurRad="12700" stA="26000" endPos="32000" dist="12700" dir="5400000" sy="-100000" rotWithShape="0"/>
          </a:effectLst>
        </a:effectStyle>
        <a:effectStyle>
          <a:effectLst>
            <a:outerShdw blurRad="38100" dist="25400" dir="5400000" rotWithShape="0">
              <a:srgbClr val="000000">
                <a:alpha val="6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254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6000"/>
                <a:satMod val="180000"/>
              </a:schemeClr>
              <a:schemeClr val="phClr">
                <a:tint val="80000"/>
                <a:satMod val="120000"/>
                <a:lumMod val="180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allax" id="{3388167B-A2EB-4685-9635-1831D9AEF8C4}" vid="{1A9F9826-882C-40B9-8F38-5A3B8CFD19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TM03457496[[fn=Parallax]]</Template>
  <TotalTime>2194</TotalTime>
  <Words>552</Words>
  <Application>Microsoft Office PowerPoint</Application>
  <PresentationFormat>Widescreen</PresentationFormat>
  <Paragraphs>172</Paragraphs>
  <Slides>15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15</vt:i4>
      </vt:variant>
    </vt:vector>
  </HeadingPairs>
  <TitlesOfParts>
    <vt:vector size="19" baseType="lpstr">
      <vt:lpstr>Arial</vt:lpstr>
      <vt:lpstr>Corbel</vt:lpstr>
      <vt:lpstr>Times New Roman</vt:lpstr>
      <vt:lpstr>Paralaxe</vt:lpstr>
      <vt:lpstr>RELATORIO DA OUVIDORIA 2° QUADRIMESTRE  FUNSAU-NA 2021</vt:lpstr>
      <vt:lpstr>Apresentação do PowerPoint</vt:lpstr>
      <vt:lpstr>Ouvidoria </vt:lpstr>
      <vt:lpstr> </vt:lpstr>
      <vt:lpstr>GRÁFICO REPRESENTATIVO USUÁRIOS E FUNCIONÁRIOS QUE SE MANIFESTARAM NAS URNAS  2º QUADRIMESTRE</vt:lpstr>
      <vt:lpstr>Apresentação do PowerPoint</vt:lpstr>
      <vt:lpstr>ATENDIMENTO GERAL RECEPÇÃO E SERVIÇO DE SEGURANÇA </vt:lpstr>
      <vt:lpstr>AVALIAÇÃO DO ATENDIMENTO CLASSIFICAÇÃO DE RISCO, EQUIPE MÉDICA E EQUIPE DE ENFERMAGEM </vt:lpstr>
      <vt:lpstr>AVALIAÇÃO DE ATENDIMENTO DE SERVIÇOS COMPLEMENTARES  RAIO X, ORTOPEDIA , ULTRASSON E LABORATORIO.</vt:lpstr>
      <vt:lpstr> AVALIAÇÃO DE QUALIDADE DAS INSTALAÇÕES  ORGANIZAÇÃO, HIGIENIZAÇÃO X LIMPEZA E ACOMODAÇÃO OFERECIDA </vt:lpstr>
      <vt:lpstr>Apresentação do PowerPoint</vt:lpstr>
      <vt:lpstr>QUALIDADE DAS INSTALAÇÕES E DO ATENDIMENTO GERAL   RECEPÇÃO, ALIMENTAÇÃO, ATENDIMENTO DA COPEIRA, INSTALAÇÕES, LIMPEZA E HORARIO DE VISITA. </vt:lpstr>
      <vt:lpstr>AVALIAÇÃO DE QUALIDADE NO ATENDIMENTO DA EQUIPE DE ATENÇÃO À SAÚDE  EQUIPE DE ENFERMAGEM,EQUIPE MÉDICA, FISIOTERAPIA, ASSISTENTE SOCIAL E NUTRICIONISTA </vt:lpstr>
      <vt:lpstr>PERFIL DOS MANISFESTANTES </vt:lpstr>
      <vt:lpstr>CONCLUSÃO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Windows</dc:creator>
  <cp:lastModifiedBy>Windows</cp:lastModifiedBy>
  <cp:revision>101</cp:revision>
  <cp:lastPrinted>2021-09-03T17:09:32Z</cp:lastPrinted>
  <dcterms:created xsi:type="dcterms:W3CDTF">2020-06-26T11:09:26Z</dcterms:created>
  <dcterms:modified xsi:type="dcterms:W3CDTF">2021-09-03T17:30:35Z</dcterms:modified>
</cp:coreProperties>
</file>