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sldIdLst>
    <p:sldId id="256" r:id="rId2"/>
    <p:sldId id="257" r:id="rId3"/>
    <p:sldId id="293" r:id="rId4"/>
    <p:sldId id="259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>
      <p:cViewPr>
        <p:scale>
          <a:sx n="79" d="100"/>
          <a:sy n="79" d="100"/>
        </p:scale>
        <p:origin x="-1056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4" y="6"/>
            <a:ext cx="9143987" cy="4571997"/>
          </a:xfrm>
          <a:custGeom>
            <a:avLst/>
            <a:gdLst/>
            <a:ahLst/>
            <a:cxnLst/>
            <a:rect l="l" t="t" r="r" b="b"/>
            <a:pathLst>
              <a:path w="9143987" h="4571997">
                <a:moveTo>
                  <a:pt x="1" y="4316132"/>
                </a:moveTo>
                <a:lnTo>
                  <a:pt x="255863" y="4571994"/>
                </a:lnTo>
                <a:lnTo>
                  <a:pt x="203619" y="4571994"/>
                </a:lnTo>
                <a:lnTo>
                  <a:pt x="1" y="4368376"/>
                </a:lnTo>
                <a:close/>
                <a:moveTo>
                  <a:pt x="9143985" y="4208793"/>
                </a:moveTo>
                <a:lnTo>
                  <a:pt x="9143985" y="4261037"/>
                </a:lnTo>
                <a:lnTo>
                  <a:pt x="8833027" y="4571996"/>
                </a:lnTo>
                <a:lnTo>
                  <a:pt x="8780783" y="4571996"/>
                </a:lnTo>
                <a:close/>
                <a:moveTo>
                  <a:pt x="8664832" y="4076819"/>
                </a:moveTo>
                <a:lnTo>
                  <a:pt x="8775657" y="4076819"/>
                </a:lnTo>
                <a:lnTo>
                  <a:pt x="8775657" y="4187644"/>
                </a:lnTo>
                <a:lnTo>
                  <a:pt x="8664832" y="4187644"/>
                </a:lnTo>
                <a:close/>
                <a:moveTo>
                  <a:pt x="7614024" y="4076819"/>
                </a:moveTo>
                <a:lnTo>
                  <a:pt x="7724849" y="4076819"/>
                </a:lnTo>
                <a:lnTo>
                  <a:pt x="7724849" y="4187644"/>
                </a:lnTo>
                <a:lnTo>
                  <a:pt x="7614024" y="4187644"/>
                </a:lnTo>
                <a:close/>
                <a:moveTo>
                  <a:pt x="6563216" y="4076819"/>
                </a:moveTo>
                <a:lnTo>
                  <a:pt x="6674041" y="4076819"/>
                </a:lnTo>
                <a:lnTo>
                  <a:pt x="6674041" y="4187644"/>
                </a:lnTo>
                <a:lnTo>
                  <a:pt x="6563216" y="4187644"/>
                </a:lnTo>
                <a:close/>
                <a:moveTo>
                  <a:pt x="5512408" y="4076819"/>
                </a:moveTo>
                <a:lnTo>
                  <a:pt x="5623233" y="4076819"/>
                </a:lnTo>
                <a:lnTo>
                  <a:pt x="5623233" y="4187644"/>
                </a:lnTo>
                <a:lnTo>
                  <a:pt x="5512408" y="4187644"/>
                </a:lnTo>
                <a:close/>
                <a:moveTo>
                  <a:pt x="4461600" y="4076819"/>
                </a:moveTo>
                <a:lnTo>
                  <a:pt x="4572425" y="4076819"/>
                </a:lnTo>
                <a:lnTo>
                  <a:pt x="4572425" y="4187644"/>
                </a:lnTo>
                <a:lnTo>
                  <a:pt x="4461600" y="4187644"/>
                </a:lnTo>
                <a:close/>
                <a:moveTo>
                  <a:pt x="3410793" y="4076819"/>
                </a:moveTo>
                <a:lnTo>
                  <a:pt x="3521618" y="4076819"/>
                </a:lnTo>
                <a:lnTo>
                  <a:pt x="3521618" y="4187644"/>
                </a:lnTo>
                <a:lnTo>
                  <a:pt x="3410793" y="4187644"/>
                </a:lnTo>
                <a:close/>
                <a:moveTo>
                  <a:pt x="2359985" y="4076819"/>
                </a:moveTo>
                <a:lnTo>
                  <a:pt x="2470810" y="4076819"/>
                </a:lnTo>
                <a:lnTo>
                  <a:pt x="2470810" y="4187644"/>
                </a:lnTo>
                <a:lnTo>
                  <a:pt x="2359985" y="4187644"/>
                </a:lnTo>
                <a:close/>
                <a:moveTo>
                  <a:pt x="1309177" y="4076819"/>
                </a:moveTo>
                <a:lnTo>
                  <a:pt x="1420002" y="4076819"/>
                </a:lnTo>
                <a:lnTo>
                  <a:pt x="1420002" y="4187644"/>
                </a:lnTo>
                <a:lnTo>
                  <a:pt x="1309177" y="4187644"/>
                </a:lnTo>
                <a:close/>
                <a:moveTo>
                  <a:pt x="258369" y="4076819"/>
                </a:moveTo>
                <a:lnTo>
                  <a:pt x="369194" y="4076819"/>
                </a:lnTo>
                <a:lnTo>
                  <a:pt x="369194" y="4187644"/>
                </a:lnTo>
                <a:lnTo>
                  <a:pt x="258369" y="4187644"/>
                </a:lnTo>
                <a:close/>
                <a:moveTo>
                  <a:pt x="8139428" y="3551212"/>
                </a:moveTo>
                <a:lnTo>
                  <a:pt x="8250253" y="3551212"/>
                </a:lnTo>
                <a:lnTo>
                  <a:pt x="8250253" y="3662037"/>
                </a:lnTo>
                <a:lnTo>
                  <a:pt x="8139428" y="3662037"/>
                </a:lnTo>
                <a:close/>
                <a:moveTo>
                  <a:pt x="7088620" y="3551212"/>
                </a:moveTo>
                <a:lnTo>
                  <a:pt x="7199445" y="3551212"/>
                </a:lnTo>
                <a:lnTo>
                  <a:pt x="7199445" y="3662037"/>
                </a:lnTo>
                <a:lnTo>
                  <a:pt x="7088620" y="3662037"/>
                </a:lnTo>
                <a:close/>
                <a:moveTo>
                  <a:pt x="6037812" y="3551212"/>
                </a:moveTo>
                <a:lnTo>
                  <a:pt x="6148637" y="3551212"/>
                </a:lnTo>
                <a:lnTo>
                  <a:pt x="6148637" y="3662037"/>
                </a:lnTo>
                <a:lnTo>
                  <a:pt x="6037812" y="3662037"/>
                </a:lnTo>
                <a:close/>
                <a:moveTo>
                  <a:pt x="4987004" y="3551212"/>
                </a:moveTo>
                <a:lnTo>
                  <a:pt x="5097829" y="3551212"/>
                </a:lnTo>
                <a:lnTo>
                  <a:pt x="5097829" y="3662037"/>
                </a:lnTo>
                <a:lnTo>
                  <a:pt x="4987004" y="3662037"/>
                </a:lnTo>
                <a:close/>
                <a:moveTo>
                  <a:pt x="3936204" y="3551212"/>
                </a:moveTo>
                <a:lnTo>
                  <a:pt x="4047028" y="3551212"/>
                </a:lnTo>
                <a:lnTo>
                  <a:pt x="4047028" y="3662037"/>
                </a:lnTo>
                <a:lnTo>
                  <a:pt x="3936204" y="3662037"/>
                </a:lnTo>
                <a:close/>
                <a:moveTo>
                  <a:pt x="2885395" y="3551212"/>
                </a:moveTo>
                <a:lnTo>
                  <a:pt x="2996220" y="3551212"/>
                </a:lnTo>
                <a:lnTo>
                  <a:pt x="2996220" y="3662037"/>
                </a:lnTo>
                <a:lnTo>
                  <a:pt x="2885395" y="3662037"/>
                </a:lnTo>
                <a:close/>
                <a:moveTo>
                  <a:pt x="1834587" y="3551212"/>
                </a:moveTo>
                <a:lnTo>
                  <a:pt x="1945412" y="3551212"/>
                </a:lnTo>
                <a:lnTo>
                  <a:pt x="1945412" y="3662037"/>
                </a:lnTo>
                <a:lnTo>
                  <a:pt x="1834587" y="3662037"/>
                </a:lnTo>
                <a:close/>
                <a:moveTo>
                  <a:pt x="783778" y="3551212"/>
                </a:moveTo>
                <a:lnTo>
                  <a:pt x="894603" y="3551212"/>
                </a:lnTo>
                <a:lnTo>
                  <a:pt x="894603" y="3662037"/>
                </a:lnTo>
                <a:lnTo>
                  <a:pt x="783778" y="3662037"/>
                </a:lnTo>
                <a:close/>
                <a:moveTo>
                  <a:pt x="2942310" y="3107962"/>
                </a:moveTo>
                <a:lnTo>
                  <a:pt x="2470818" y="3579456"/>
                </a:lnTo>
                <a:lnTo>
                  <a:pt x="2470818" y="3634904"/>
                </a:lnTo>
                <a:lnTo>
                  <a:pt x="2942310" y="4106399"/>
                </a:lnTo>
                <a:lnTo>
                  <a:pt x="3410800" y="3637911"/>
                </a:lnTo>
                <a:lnTo>
                  <a:pt x="3410800" y="3576450"/>
                </a:lnTo>
                <a:close/>
                <a:moveTo>
                  <a:pt x="8195700" y="3107962"/>
                </a:moveTo>
                <a:lnTo>
                  <a:pt x="7724849" y="3578813"/>
                </a:lnTo>
                <a:lnTo>
                  <a:pt x="7724849" y="3635545"/>
                </a:lnTo>
                <a:lnTo>
                  <a:pt x="8195702" y="4106398"/>
                </a:lnTo>
                <a:lnTo>
                  <a:pt x="8664832" y="3637268"/>
                </a:lnTo>
                <a:lnTo>
                  <a:pt x="8664832" y="3577094"/>
                </a:lnTo>
                <a:close/>
                <a:moveTo>
                  <a:pt x="5043655" y="3107962"/>
                </a:moveTo>
                <a:lnTo>
                  <a:pt x="4572425" y="3579192"/>
                </a:lnTo>
                <a:lnTo>
                  <a:pt x="4572425" y="3635169"/>
                </a:lnTo>
                <a:lnTo>
                  <a:pt x="5043654" y="4106399"/>
                </a:lnTo>
                <a:lnTo>
                  <a:pt x="5512408" y="3637645"/>
                </a:lnTo>
                <a:lnTo>
                  <a:pt x="5512408" y="3576714"/>
                </a:lnTo>
                <a:close/>
                <a:moveTo>
                  <a:pt x="840943" y="3107962"/>
                </a:moveTo>
                <a:lnTo>
                  <a:pt x="369199" y="3579705"/>
                </a:lnTo>
                <a:lnTo>
                  <a:pt x="369199" y="3634656"/>
                </a:lnTo>
                <a:lnTo>
                  <a:pt x="840943" y="4106401"/>
                </a:lnTo>
                <a:lnTo>
                  <a:pt x="1309186" y="3638165"/>
                </a:lnTo>
                <a:lnTo>
                  <a:pt x="1309186" y="3576196"/>
                </a:lnTo>
                <a:close/>
                <a:moveTo>
                  <a:pt x="3992991" y="3107961"/>
                </a:moveTo>
                <a:lnTo>
                  <a:pt x="3521625" y="3579327"/>
                </a:lnTo>
                <a:lnTo>
                  <a:pt x="3521625" y="3635034"/>
                </a:lnTo>
                <a:lnTo>
                  <a:pt x="3992992" y="4106400"/>
                </a:lnTo>
                <a:lnTo>
                  <a:pt x="4461600" y="3637773"/>
                </a:lnTo>
                <a:lnTo>
                  <a:pt x="4461600" y="3576588"/>
                </a:lnTo>
                <a:close/>
                <a:moveTo>
                  <a:pt x="1891629" y="3107961"/>
                </a:moveTo>
                <a:lnTo>
                  <a:pt x="1420011" y="3579585"/>
                </a:lnTo>
                <a:lnTo>
                  <a:pt x="1420011" y="3634777"/>
                </a:lnTo>
                <a:lnTo>
                  <a:pt x="1891629" y="4106400"/>
                </a:lnTo>
                <a:lnTo>
                  <a:pt x="2359993" y="3638038"/>
                </a:lnTo>
                <a:lnTo>
                  <a:pt x="2359993" y="3576322"/>
                </a:lnTo>
                <a:close/>
                <a:moveTo>
                  <a:pt x="6094336" y="3107961"/>
                </a:moveTo>
                <a:lnTo>
                  <a:pt x="5623233" y="3579064"/>
                </a:lnTo>
                <a:lnTo>
                  <a:pt x="5623233" y="3635295"/>
                </a:lnTo>
                <a:lnTo>
                  <a:pt x="6094336" y="4106399"/>
                </a:lnTo>
                <a:lnTo>
                  <a:pt x="6563216" y="3637520"/>
                </a:lnTo>
                <a:lnTo>
                  <a:pt x="6563216" y="3576841"/>
                </a:lnTo>
                <a:close/>
                <a:moveTo>
                  <a:pt x="7145019" y="3107960"/>
                </a:moveTo>
                <a:lnTo>
                  <a:pt x="6674041" y="3578938"/>
                </a:lnTo>
                <a:lnTo>
                  <a:pt x="6674041" y="3635421"/>
                </a:lnTo>
                <a:lnTo>
                  <a:pt x="7145018" y="4106399"/>
                </a:lnTo>
                <a:lnTo>
                  <a:pt x="7614024" y="3637394"/>
                </a:lnTo>
                <a:lnTo>
                  <a:pt x="7614024" y="3576965"/>
                </a:lnTo>
                <a:close/>
                <a:moveTo>
                  <a:pt x="8664832" y="3027337"/>
                </a:moveTo>
                <a:lnTo>
                  <a:pt x="8775657" y="3027337"/>
                </a:lnTo>
                <a:lnTo>
                  <a:pt x="8775657" y="3138162"/>
                </a:lnTo>
                <a:lnTo>
                  <a:pt x="8664832" y="3138162"/>
                </a:lnTo>
                <a:close/>
                <a:moveTo>
                  <a:pt x="7614024" y="3027337"/>
                </a:moveTo>
                <a:lnTo>
                  <a:pt x="7724849" y="3027337"/>
                </a:lnTo>
                <a:lnTo>
                  <a:pt x="7724849" y="3138162"/>
                </a:lnTo>
                <a:lnTo>
                  <a:pt x="7614024" y="3138162"/>
                </a:lnTo>
                <a:close/>
                <a:moveTo>
                  <a:pt x="6563216" y="3027337"/>
                </a:moveTo>
                <a:lnTo>
                  <a:pt x="6674041" y="3027337"/>
                </a:lnTo>
                <a:lnTo>
                  <a:pt x="6674041" y="3138162"/>
                </a:lnTo>
                <a:lnTo>
                  <a:pt x="6563216" y="3138162"/>
                </a:lnTo>
                <a:close/>
                <a:moveTo>
                  <a:pt x="5512408" y="3027337"/>
                </a:moveTo>
                <a:lnTo>
                  <a:pt x="5623233" y="3027337"/>
                </a:lnTo>
                <a:lnTo>
                  <a:pt x="5623233" y="3138162"/>
                </a:lnTo>
                <a:lnTo>
                  <a:pt x="5512408" y="3138162"/>
                </a:lnTo>
                <a:close/>
                <a:moveTo>
                  <a:pt x="4461600" y="3027337"/>
                </a:moveTo>
                <a:lnTo>
                  <a:pt x="4572425" y="3027337"/>
                </a:lnTo>
                <a:lnTo>
                  <a:pt x="4572425" y="3138162"/>
                </a:lnTo>
                <a:lnTo>
                  <a:pt x="4461600" y="3138162"/>
                </a:lnTo>
                <a:close/>
                <a:moveTo>
                  <a:pt x="3410798" y="3027337"/>
                </a:moveTo>
                <a:lnTo>
                  <a:pt x="3521622" y="3027337"/>
                </a:lnTo>
                <a:lnTo>
                  <a:pt x="3521622" y="3138162"/>
                </a:lnTo>
                <a:lnTo>
                  <a:pt x="3410798" y="3138162"/>
                </a:lnTo>
                <a:close/>
                <a:moveTo>
                  <a:pt x="2359990" y="3027337"/>
                </a:moveTo>
                <a:lnTo>
                  <a:pt x="2470815" y="3027337"/>
                </a:lnTo>
                <a:lnTo>
                  <a:pt x="2470815" y="3138162"/>
                </a:lnTo>
                <a:lnTo>
                  <a:pt x="2359990" y="3138162"/>
                </a:lnTo>
                <a:close/>
                <a:moveTo>
                  <a:pt x="1309183" y="3027337"/>
                </a:moveTo>
                <a:lnTo>
                  <a:pt x="1420008" y="3027337"/>
                </a:lnTo>
                <a:lnTo>
                  <a:pt x="1420008" y="3138162"/>
                </a:lnTo>
                <a:lnTo>
                  <a:pt x="1309183" y="3138162"/>
                </a:lnTo>
                <a:close/>
                <a:moveTo>
                  <a:pt x="258373" y="3027337"/>
                </a:moveTo>
                <a:lnTo>
                  <a:pt x="369197" y="3027337"/>
                </a:lnTo>
                <a:lnTo>
                  <a:pt x="369197" y="3138162"/>
                </a:lnTo>
                <a:lnTo>
                  <a:pt x="258373" y="3138162"/>
                </a:lnTo>
                <a:close/>
                <a:moveTo>
                  <a:pt x="7642081" y="2610898"/>
                </a:moveTo>
                <a:lnTo>
                  <a:pt x="7171142" y="3081837"/>
                </a:lnTo>
                <a:lnTo>
                  <a:pt x="7640516" y="3551212"/>
                </a:lnTo>
                <a:lnTo>
                  <a:pt x="7700206" y="3551212"/>
                </a:lnTo>
                <a:lnTo>
                  <a:pt x="8169578" y="3081840"/>
                </a:lnTo>
                <a:lnTo>
                  <a:pt x="7698636" y="2610898"/>
                </a:lnTo>
                <a:close/>
                <a:moveTo>
                  <a:pt x="6591400" y="2610898"/>
                </a:moveTo>
                <a:lnTo>
                  <a:pt x="6120458" y="3081839"/>
                </a:lnTo>
                <a:lnTo>
                  <a:pt x="6589831" y="3551212"/>
                </a:lnTo>
                <a:lnTo>
                  <a:pt x="6649523" y="3551212"/>
                </a:lnTo>
                <a:lnTo>
                  <a:pt x="7118897" y="3081838"/>
                </a:lnTo>
                <a:lnTo>
                  <a:pt x="6647958" y="2610898"/>
                </a:lnTo>
                <a:close/>
                <a:moveTo>
                  <a:pt x="5540719" y="2610898"/>
                </a:moveTo>
                <a:lnTo>
                  <a:pt x="5069777" y="3081840"/>
                </a:lnTo>
                <a:lnTo>
                  <a:pt x="5539149" y="3551212"/>
                </a:lnTo>
                <a:lnTo>
                  <a:pt x="5598841" y="3551212"/>
                </a:lnTo>
                <a:lnTo>
                  <a:pt x="6068214" y="3081839"/>
                </a:lnTo>
                <a:lnTo>
                  <a:pt x="5597273" y="2610898"/>
                </a:lnTo>
                <a:close/>
                <a:moveTo>
                  <a:pt x="4490037" y="2610898"/>
                </a:moveTo>
                <a:lnTo>
                  <a:pt x="4019113" y="3081839"/>
                </a:lnTo>
                <a:lnTo>
                  <a:pt x="4488468" y="3551212"/>
                </a:lnTo>
                <a:lnTo>
                  <a:pt x="4548161" y="3551212"/>
                </a:lnTo>
                <a:lnTo>
                  <a:pt x="5017533" y="3081840"/>
                </a:lnTo>
                <a:lnTo>
                  <a:pt x="4546591" y="2610898"/>
                </a:lnTo>
                <a:close/>
                <a:moveTo>
                  <a:pt x="3439375" y="2610898"/>
                </a:moveTo>
                <a:lnTo>
                  <a:pt x="2968432" y="3081840"/>
                </a:lnTo>
                <a:lnTo>
                  <a:pt x="3437804" y="3551212"/>
                </a:lnTo>
                <a:lnTo>
                  <a:pt x="3497496" y="3551212"/>
                </a:lnTo>
                <a:lnTo>
                  <a:pt x="3966869" y="3081840"/>
                </a:lnTo>
                <a:lnTo>
                  <a:pt x="3495925" y="2610898"/>
                </a:lnTo>
                <a:close/>
                <a:moveTo>
                  <a:pt x="2388694" y="2610898"/>
                </a:moveTo>
                <a:lnTo>
                  <a:pt x="1917751" y="3081839"/>
                </a:lnTo>
                <a:lnTo>
                  <a:pt x="2387125" y="3551212"/>
                </a:lnTo>
                <a:lnTo>
                  <a:pt x="2446818" y="3551212"/>
                </a:lnTo>
                <a:lnTo>
                  <a:pt x="2916188" y="3081841"/>
                </a:lnTo>
                <a:lnTo>
                  <a:pt x="2445246" y="2610898"/>
                </a:lnTo>
                <a:close/>
                <a:moveTo>
                  <a:pt x="1338016" y="2610898"/>
                </a:moveTo>
                <a:lnTo>
                  <a:pt x="867065" y="3081840"/>
                </a:lnTo>
                <a:lnTo>
                  <a:pt x="1336446" y="3551212"/>
                </a:lnTo>
                <a:lnTo>
                  <a:pt x="1396142" y="3551212"/>
                </a:lnTo>
                <a:lnTo>
                  <a:pt x="1865507" y="3081839"/>
                </a:lnTo>
                <a:lnTo>
                  <a:pt x="1394572" y="2610898"/>
                </a:lnTo>
                <a:close/>
                <a:moveTo>
                  <a:pt x="8139428" y="2500073"/>
                </a:moveTo>
                <a:lnTo>
                  <a:pt x="8250253" y="2500073"/>
                </a:lnTo>
                <a:lnTo>
                  <a:pt x="8250253" y="2610898"/>
                </a:lnTo>
                <a:lnTo>
                  <a:pt x="8139428" y="2610898"/>
                </a:lnTo>
                <a:close/>
                <a:moveTo>
                  <a:pt x="7088620" y="2500073"/>
                </a:moveTo>
                <a:lnTo>
                  <a:pt x="7199445" y="2500073"/>
                </a:lnTo>
                <a:lnTo>
                  <a:pt x="7199445" y="2610898"/>
                </a:lnTo>
                <a:lnTo>
                  <a:pt x="7088620" y="2610898"/>
                </a:lnTo>
                <a:close/>
                <a:moveTo>
                  <a:pt x="6037812" y="2500073"/>
                </a:moveTo>
                <a:lnTo>
                  <a:pt x="6148637" y="2500073"/>
                </a:lnTo>
                <a:lnTo>
                  <a:pt x="6148637" y="2610898"/>
                </a:lnTo>
                <a:lnTo>
                  <a:pt x="6037812" y="2610898"/>
                </a:lnTo>
                <a:close/>
                <a:moveTo>
                  <a:pt x="4987004" y="2500073"/>
                </a:moveTo>
                <a:lnTo>
                  <a:pt x="5097829" y="2500073"/>
                </a:lnTo>
                <a:lnTo>
                  <a:pt x="5097829" y="2610898"/>
                </a:lnTo>
                <a:lnTo>
                  <a:pt x="4987004" y="2610898"/>
                </a:lnTo>
                <a:close/>
                <a:moveTo>
                  <a:pt x="3936207" y="2500073"/>
                </a:moveTo>
                <a:lnTo>
                  <a:pt x="4047031" y="2500073"/>
                </a:lnTo>
                <a:lnTo>
                  <a:pt x="4047031" y="2610898"/>
                </a:lnTo>
                <a:lnTo>
                  <a:pt x="3936207" y="2610898"/>
                </a:lnTo>
                <a:close/>
                <a:moveTo>
                  <a:pt x="2885399" y="2500073"/>
                </a:moveTo>
                <a:lnTo>
                  <a:pt x="2996223" y="2500073"/>
                </a:lnTo>
                <a:lnTo>
                  <a:pt x="2996223" y="2610898"/>
                </a:lnTo>
                <a:lnTo>
                  <a:pt x="2885399" y="2610898"/>
                </a:lnTo>
                <a:close/>
                <a:moveTo>
                  <a:pt x="1834589" y="2500073"/>
                </a:moveTo>
                <a:lnTo>
                  <a:pt x="1945415" y="2500073"/>
                </a:lnTo>
                <a:lnTo>
                  <a:pt x="1945415" y="2610898"/>
                </a:lnTo>
                <a:lnTo>
                  <a:pt x="1834589" y="2610898"/>
                </a:lnTo>
                <a:close/>
                <a:moveTo>
                  <a:pt x="783780" y="2500073"/>
                </a:moveTo>
                <a:lnTo>
                  <a:pt x="894605" y="2500073"/>
                </a:lnTo>
                <a:lnTo>
                  <a:pt x="894605" y="2610898"/>
                </a:lnTo>
                <a:lnTo>
                  <a:pt x="783780" y="2610898"/>
                </a:lnTo>
                <a:close/>
                <a:moveTo>
                  <a:pt x="1891628" y="2057290"/>
                </a:moveTo>
                <a:lnTo>
                  <a:pt x="1420016" y="2528900"/>
                </a:lnTo>
                <a:lnTo>
                  <a:pt x="1420016" y="2584097"/>
                </a:lnTo>
                <a:lnTo>
                  <a:pt x="1891629" y="3055718"/>
                </a:lnTo>
                <a:lnTo>
                  <a:pt x="2359995" y="2587353"/>
                </a:lnTo>
                <a:lnTo>
                  <a:pt x="2359995" y="2525647"/>
                </a:lnTo>
                <a:close/>
                <a:moveTo>
                  <a:pt x="2942310" y="2057290"/>
                </a:moveTo>
                <a:lnTo>
                  <a:pt x="2470820" y="2528772"/>
                </a:lnTo>
                <a:lnTo>
                  <a:pt x="2470820" y="2584228"/>
                </a:lnTo>
                <a:lnTo>
                  <a:pt x="2942310" y="3055719"/>
                </a:lnTo>
                <a:lnTo>
                  <a:pt x="3410803" y="2587227"/>
                </a:lnTo>
                <a:lnTo>
                  <a:pt x="3410803" y="2525772"/>
                </a:lnTo>
                <a:close/>
                <a:moveTo>
                  <a:pt x="3992992" y="2057289"/>
                </a:moveTo>
                <a:lnTo>
                  <a:pt x="3521627" y="2528644"/>
                </a:lnTo>
                <a:lnTo>
                  <a:pt x="3521627" y="2584355"/>
                </a:lnTo>
                <a:lnTo>
                  <a:pt x="3992992" y="3055718"/>
                </a:lnTo>
                <a:lnTo>
                  <a:pt x="4461600" y="2587092"/>
                </a:lnTo>
                <a:lnTo>
                  <a:pt x="4461600" y="2525906"/>
                </a:lnTo>
                <a:close/>
                <a:moveTo>
                  <a:pt x="7145018" y="2057289"/>
                </a:moveTo>
                <a:lnTo>
                  <a:pt x="6674041" y="2528257"/>
                </a:lnTo>
                <a:lnTo>
                  <a:pt x="6674041" y="2584737"/>
                </a:lnTo>
                <a:lnTo>
                  <a:pt x="7145020" y="3055716"/>
                </a:lnTo>
                <a:lnTo>
                  <a:pt x="7614024" y="2586712"/>
                </a:lnTo>
                <a:lnTo>
                  <a:pt x="7614024" y="2526286"/>
                </a:lnTo>
                <a:close/>
                <a:moveTo>
                  <a:pt x="5043655" y="2057288"/>
                </a:moveTo>
                <a:lnTo>
                  <a:pt x="4572425" y="2528510"/>
                </a:lnTo>
                <a:lnTo>
                  <a:pt x="4572425" y="2584487"/>
                </a:lnTo>
                <a:lnTo>
                  <a:pt x="5043655" y="3055718"/>
                </a:lnTo>
                <a:lnTo>
                  <a:pt x="5512408" y="2586964"/>
                </a:lnTo>
                <a:lnTo>
                  <a:pt x="5512408" y="2526033"/>
                </a:lnTo>
                <a:close/>
                <a:moveTo>
                  <a:pt x="840943" y="2057288"/>
                </a:moveTo>
                <a:lnTo>
                  <a:pt x="369202" y="2529021"/>
                </a:lnTo>
                <a:lnTo>
                  <a:pt x="369202" y="2583976"/>
                </a:lnTo>
                <a:lnTo>
                  <a:pt x="840943" y="3055718"/>
                </a:lnTo>
                <a:lnTo>
                  <a:pt x="1309190" y="2587479"/>
                </a:lnTo>
                <a:lnTo>
                  <a:pt x="1309190" y="2525518"/>
                </a:lnTo>
                <a:close/>
                <a:moveTo>
                  <a:pt x="8195701" y="2057287"/>
                </a:moveTo>
                <a:lnTo>
                  <a:pt x="7724849" y="2528130"/>
                </a:lnTo>
                <a:lnTo>
                  <a:pt x="7724849" y="2584867"/>
                </a:lnTo>
                <a:lnTo>
                  <a:pt x="8195700" y="3055717"/>
                </a:lnTo>
                <a:lnTo>
                  <a:pt x="8664832" y="2586585"/>
                </a:lnTo>
                <a:lnTo>
                  <a:pt x="8664832" y="2526410"/>
                </a:lnTo>
                <a:close/>
                <a:moveTo>
                  <a:pt x="6094339" y="2057287"/>
                </a:moveTo>
                <a:lnTo>
                  <a:pt x="5623233" y="2528385"/>
                </a:lnTo>
                <a:lnTo>
                  <a:pt x="5623233" y="2584613"/>
                </a:lnTo>
                <a:lnTo>
                  <a:pt x="6094336" y="3055717"/>
                </a:lnTo>
                <a:lnTo>
                  <a:pt x="6563216" y="2586838"/>
                </a:lnTo>
                <a:lnTo>
                  <a:pt x="6563216" y="2526156"/>
                </a:lnTo>
                <a:close/>
                <a:moveTo>
                  <a:pt x="1309181" y="1973451"/>
                </a:moveTo>
                <a:lnTo>
                  <a:pt x="1420005" y="1973451"/>
                </a:lnTo>
                <a:lnTo>
                  <a:pt x="1420005" y="2084276"/>
                </a:lnTo>
                <a:lnTo>
                  <a:pt x="1309181" y="2084276"/>
                </a:lnTo>
                <a:close/>
                <a:moveTo>
                  <a:pt x="258371" y="1973451"/>
                </a:moveTo>
                <a:lnTo>
                  <a:pt x="369196" y="1973451"/>
                </a:lnTo>
                <a:lnTo>
                  <a:pt x="369196" y="2084276"/>
                </a:lnTo>
                <a:lnTo>
                  <a:pt x="258371" y="2084276"/>
                </a:lnTo>
                <a:close/>
                <a:moveTo>
                  <a:pt x="3410796" y="1973451"/>
                </a:moveTo>
                <a:lnTo>
                  <a:pt x="3521621" y="1973451"/>
                </a:lnTo>
                <a:lnTo>
                  <a:pt x="3521621" y="2084276"/>
                </a:lnTo>
                <a:lnTo>
                  <a:pt x="3410796" y="2084276"/>
                </a:lnTo>
                <a:close/>
                <a:moveTo>
                  <a:pt x="2359988" y="1973451"/>
                </a:moveTo>
                <a:lnTo>
                  <a:pt x="2470813" y="1973451"/>
                </a:lnTo>
                <a:lnTo>
                  <a:pt x="2470813" y="2084276"/>
                </a:lnTo>
                <a:lnTo>
                  <a:pt x="2359988" y="2084276"/>
                </a:lnTo>
                <a:close/>
                <a:moveTo>
                  <a:pt x="4461600" y="1973451"/>
                </a:moveTo>
                <a:lnTo>
                  <a:pt x="4572425" y="1973451"/>
                </a:lnTo>
                <a:lnTo>
                  <a:pt x="4572425" y="2084276"/>
                </a:lnTo>
                <a:lnTo>
                  <a:pt x="4461600" y="2084276"/>
                </a:lnTo>
                <a:close/>
                <a:moveTo>
                  <a:pt x="6563216" y="1973451"/>
                </a:moveTo>
                <a:lnTo>
                  <a:pt x="6674041" y="1973451"/>
                </a:lnTo>
                <a:lnTo>
                  <a:pt x="6674041" y="2084276"/>
                </a:lnTo>
                <a:lnTo>
                  <a:pt x="6563216" y="2084276"/>
                </a:lnTo>
                <a:close/>
                <a:moveTo>
                  <a:pt x="5512408" y="1973451"/>
                </a:moveTo>
                <a:lnTo>
                  <a:pt x="5623233" y="1973451"/>
                </a:lnTo>
                <a:lnTo>
                  <a:pt x="5623233" y="2084276"/>
                </a:lnTo>
                <a:lnTo>
                  <a:pt x="5512408" y="2084276"/>
                </a:lnTo>
                <a:close/>
                <a:moveTo>
                  <a:pt x="8664832" y="1973450"/>
                </a:moveTo>
                <a:lnTo>
                  <a:pt x="8775657" y="1973450"/>
                </a:lnTo>
                <a:lnTo>
                  <a:pt x="8775657" y="2084275"/>
                </a:lnTo>
                <a:lnTo>
                  <a:pt x="8664832" y="2084275"/>
                </a:lnTo>
                <a:close/>
                <a:moveTo>
                  <a:pt x="7614024" y="1973450"/>
                </a:moveTo>
                <a:lnTo>
                  <a:pt x="7724849" y="1973450"/>
                </a:lnTo>
                <a:lnTo>
                  <a:pt x="7724849" y="2084275"/>
                </a:lnTo>
                <a:lnTo>
                  <a:pt x="7614024" y="2084275"/>
                </a:lnTo>
                <a:close/>
                <a:moveTo>
                  <a:pt x="1340281" y="1557960"/>
                </a:moveTo>
                <a:lnTo>
                  <a:pt x="867065" y="2031167"/>
                </a:lnTo>
                <a:lnTo>
                  <a:pt x="1335989" y="2500073"/>
                </a:lnTo>
                <a:lnTo>
                  <a:pt x="1396599" y="2500073"/>
                </a:lnTo>
                <a:lnTo>
                  <a:pt x="1865505" y="2031168"/>
                </a:lnTo>
                <a:lnTo>
                  <a:pt x="1392304" y="1557960"/>
                </a:lnTo>
                <a:close/>
                <a:moveTo>
                  <a:pt x="3441642" y="1557959"/>
                </a:moveTo>
                <a:lnTo>
                  <a:pt x="2968432" y="2031168"/>
                </a:lnTo>
                <a:lnTo>
                  <a:pt x="3437347" y="2500073"/>
                </a:lnTo>
                <a:lnTo>
                  <a:pt x="3497954" y="2500073"/>
                </a:lnTo>
                <a:lnTo>
                  <a:pt x="3966871" y="2031167"/>
                </a:lnTo>
                <a:lnTo>
                  <a:pt x="3493660" y="1557959"/>
                </a:lnTo>
                <a:close/>
                <a:moveTo>
                  <a:pt x="2390960" y="1557959"/>
                </a:moveTo>
                <a:lnTo>
                  <a:pt x="1917749" y="2031168"/>
                </a:lnTo>
                <a:lnTo>
                  <a:pt x="2386666" y="2500073"/>
                </a:lnTo>
                <a:lnTo>
                  <a:pt x="2447276" y="2500073"/>
                </a:lnTo>
                <a:lnTo>
                  <a:pt x="2916188" y="2031168"/>
                </a:lnTo>
                <a:lnTo>
                  <a:pt x="2442982" y="1557959"/>
                </a:lnTo>
                <a:close/>
                <a:moveTo>
                  <a:pt x="5542984" y="1557959"/>
                </a:moveTo>
                <a:lnTo>
                  <a:pt x="5069777" y="2031166"/>
                </a:lnTo>
                <a:lnTo>
                  <a:pt x="5538692" y="2500073"/>
                </a:lnTo>
                <a:lnTo>
                  <a:pt x="5599300" y="2500073"/>
                </a:lnTo>
                <a:lnTo>
                  <a:pt x="6068216" y="2031165"/>
                </a:lnTo>
                <a:lnTo>
                  <a:pt x="5595011" y="1557959"/>
                </a:lnTo>
                <a:close/>
                <a:moveTo>
                  <a:pt x="4492304" y="1557959"/>
                </a:moveTo>
                <a:lnTo>
                  <a:pt x="4019114" y="2031167"/>
                </a:lnTo>
                <a:lnTo>
                  <a:pt x="4488010" y="2500073"/>
                </a:lnTo>
                <a:lnTo>
                  <a:pt x="4548618" y="2500073"/>
                </a:lnTo>
                <a:lnTo>
                  <a:pt x="5017533" y="2031166"/>
                </a:lnTo>
                <a:lnTo>
                  <a:pt x="4544326" y="1557959"/>
                </a:lnTo>
                <a:close/>
                <a:moveTo>
                  <a:pt x="7644348" y="1557959"/>
                </a:moveTo>
                <a:lnTo>
                  <a:pt x="7171139" y="2031167"/>
                </a:lnTo>
                <a:lnTo>
                  <a:pt x="7640054" y="2500073"/>
                </a:lnTo>
                <a:lnTo>
                  <a:pt x="7700663" y="2500073"/>
                </a:lnTo>
                <a:lnTo>
                  <a:pt x="8169579" y="2031166"/>
                </a:lnTo>
                <a:lnTo>
                  <a:pt x="7696373" y="1557959"/>
                </a:lnTo>
                <a:close/>
                <a:moveTo>
                  <a:pt x="6593666" y="1557959"/>
                </a:moveTo>
                <a:lnTo>
                  <a:pt x="6120461" y="2031165"/>
                </a:lnTo>
                <a:lnTo>
                  <a:pt x="6589377" y="2500073"/>
                </a:lnTo>
                <a:lnTo>
                  <a:pt x="6649981" y="2500073"/>
                </a:lnTo>
                <a:lnTo>
                  <a:pt x="7118896" y="2031167"/>
                </a:lnTo>
                <a:lnTo>
                  <a:pt x="6645688" y="1557959"/>
                </a:lnTo>
                <a:close/>
                <a:moveTo>
                  <a:pt x="783783" y="1447135"/>
                </a:moveTo>
                <a:lnTo>
                  <a:pt x="894607" y="1447135"/>
                </a:lnTo>
                <a:lnTo>
                  <a:pt x="894607" y="1557960"/>
                </a:lnTo>
                <a:lnTo>
                  <a:pt x="783783" y="1557960"/>
                </a:lnTo>
                <a:close/>
                <a:moveTo>
                  <a:pt x="3936210" y="1447134"/>
                </a:moveTo>
                <a:lnTo>
                  <a:pt x="4047034" y="1447134"/>
                </a:lnTo>
                <a:lnTo>
                  <a:pt x="4047034" y="1557959"/>
                </a:lnTo>
                <a:lnTo>
                  <a:pt x="3936210" y="1557959"/>
                </a:lnTo>
                <a:close/>
                <a:moveTo>
                  <a:pt x="2885402" y="1447134"/>
                </a:moveTo>
                <a:lnTo>
                  <a:pt x="2996226" y="1447134"/>
                </a:lnTo>
                <a:lnTo>
                  <a:pt x="2996226" y="1557959"/>
                </a:lnTo>
                <a:lnTo>
                  <a:pt x="2885402" y="1557959"/>
                </a:lnTo>
                <a:close/>
                <a:moveTo>
                  <a:pt x="1834592" y="1447134"/>
                </a:moveTo>
                <a:lnTo>
                  <a:pt x="1945417" y="1447134"/>
                </a:lnTo>
                <a:lnTo>
                  <a:pt x="1945417" y="1557959"/>
                </a:lnTo>
                <a:lnTo>
                  <a:pt x="1834592" y="1557959"/>
                </a:lnTo>
                <a:close/>
                <a:moveTo>
                  <a:pt x="6037812" y="1447134"/>
                </a:moveTo>
                <a:lnTo>
                  <a:pt x="6148637" y="1447134"/>
                </a:lnTo>
                <a:lnTo>
                  <a:pt x="6148637" y="1557959"/>
                </a:lnTo>
                <a:lnTo>
                  <a:pt x="6037812" y="1557959"/>
                </a:lnTo>
                <a:close/>
                <a:moveTo>
                  <a:pt x="4987004" y="1447134"/>
                </a:moveTo>
                <a:lnTo>
                  <a:pt x="5097829" y="1447134"/>
                </a:lnTo>
                <a:lnTo>
                  <a:pt x="5097829" y="1557959"/>
                </a:lnTo>
                <a:lnTo>
                  <a:pt x="4987004" y="1557959"/>
                </a:lnTo>
                <a:close/>
                <a:moveTo>
                  <a:pt x="8139428" y="1447134"/>
                </a:moveTo>
                <a:lnTo>
                  <a:pt x="8250253" y="1447134"/>
                </a:lnTo>
                <a:lnTo>
                  <a:pt x="8250253" y="1557959"/>
                </a:lnTo>
                <a:lnTo>
                  <a:pt x="8139428" y="1557959"/>
                </a:lnTo>
                <a:close/>
                <a:moveTo>
                  <a:pt x="7088620" y="1447134"/>
                </a:moveTo>
                <a:lnTo>
                  <a:pt x="7199445" y="1447134"/>
                </a:lnTo>
                <a:lnTo>
                  <a:pt x="7199445" y="1557959"/>
                </a:lnTo>
                <a:lnTo>
                  <a:pt x="7088620" y="1557959"/>
                </a:lnTo>
                <a:close/>
                <a:moveTo>
                  <a:pt x="2942311" y="1006606"/>
                </a:moveTo>
                <a:lnTo>
                  <a:pt x="2470823" y="1478096"/>
                </a:lnTo>
                <a:lnTo>
                  <a:pt x="2470823" y="1533557"/>
                </a:lnTo>
                <a:lnTo>
                  <a:pt x="2942310" y="2005046"/>
                </a:lnTo>
                <a:lnTo>
                  <a:pt x="3410807" y="1536551"/>
                </a:lnTo>
                <a:lnTo>
                  <a:pt x="3410807" y="1475102"/>
                </a:lnTo>
                <a:close/>
                <a:moveTo>
                  <a:pt x="1891628" y="1006606"/>
                </a:moveTo>
                <a:lnTo>
                  <a:pt x="1420020" y="1478222"/>
                </a:lnTo>
                <a:lnTo>
                  <a:pt x="1420020" y="1533430"/>
                </a:lnTo>
                <a:lnTo>
                  <a:pt x="1891628" y="2005046"/>
                </a:lnTo>
                <a:lnTo>
                  <a:pt x="2359999" y="1536677"/>
                </a:lnTo>
                <a:lnTo>
                  <a:pt x="2359999" y="1474976"/>
                </a:lnTo>
                <a:close/>
                <a:moveTo>
                  <a:pt x="840942" y="1006606"/>
                </a:moveTo>
                <a:lnTo>
                  <a:pt x="369204" y="1478346"/>
                </a:lnTo>
                <a:lnTo>
                  <a:pt x="369204" y="1533304"/>
                </a:lnTo>
                <a:lnTo>
                  <a:pt x="840943" y="2005045"/>
                </a:lnTo>
                <a:lnTo>
                  <a:pt x="1309193" y="1536802"/>
                </a:lnTo>
                <a:lnTo>
                  <a:pt x="1309193" y="1474850"/>
                </a:lnTo>
                <a:close/>
                <a:moveTo>
                  <a:pt x="3992992" y="1006606"/>
                </a:moveTo>
                <a:lnTo>
                  <a:pt x="3521631" y="1477968"/>
                </a:lnTo>
                <a:lnTo>
                  <a:pt x="3521631" y="1533684"/>
                </a:lnTo>
                <a:lnTo>
                  <a:pt x="3992992" y="2005046"/>
                </a:lnTo>
                <a:lnTo>
                  <a:pt x="4461600" y="1536420"/>
                </a:lnTo>
                <a:lnTo>
                  <a:pt x="4461600" y="1475233"/>
                </a:lnTo>
                <a:close/>
                <a:moveTo>
                  <a:pt x="6094336" y="1006605"/>
                </a:moveTo>
                <a:lnTo>
                  <a:pt x="5623233" y="1477710"/>
                </a:lnTo>
                <a:lnTo>
                  <a:pt x="5623233" y="1533937"/>
                </a:lnTo>
                <a:lnTo>
                  <a:pt x="6094338" y="2005043"/>
                </a:lnTo>
                <a:lnTo>
                  <a:pt x="6563216" y="1536165"/>
                </a:lnTo>
                <a:lnTo>
                  <a:pt x="6563216" y="1475486"/>
                </a:lnTo>
                <a:close/>
                <a:moveTo>
                  <a:pt x="7145020" y="1006604"/>
                </a:moveTo>
                <a:lnTo>
                  <a:pt x="6674041" y="1477584"/>
                </a:lnTo>
                <a:lnTo>
                  <a:pt x="6674041" y="1534069"/>
                </a:lnTo>
                <a:lnTo>
                  <a:pt x="7145018" y="2005045"/>
                </a:lnTo>
                <a:lnTo>
                  <a:pt x="7614024" y="1536039"/>
                </a:lnTo>
                <a:lnTo>
                  <a:pt x="7614024" y="1475610"/>
                </a:lnTo>
                <a:close/>
                <a:moveTo>
                  <a:pt x="8195701" y="1006604"/>
                </a:moveTo>
                <a:lnTo>
                  <a:pt x="7724849" y="1477457"/>
                </a:lnTo>
                <a:lnTo>
                  <a:pt x="7724849" y="1534190"/>
                </a:lnTo>
                <a:lnTo>
                  <a:pt x="8195702" y="2005044"/>
                </a:lnTo>
                <a:lnTo>
                  <a:pt x="8664832" y="1535914"/>
                </a:lnTo>
                <a:lnTo>
                  <a:pt x="8664832" y="1475735"/>
                </a:lnTo>
                <a:close/>
                <a:moveTo>
                  <a:pt x="5043657" y="1006604"/>
                </a:moveTo>
                <a:lnTo>
                  <a:pt x="4572425" y="1477838"/>
                </a:lnTo>
                <a:lnTo>
                  <a:pt x="4572425" y="1533814"/>
                </a:lnTo>
                <a:lnTo>
                  <a:pt x="5043655" y="2005045"/>
                </a:lnTo>
                <a:lnTo>
                  <a:pt x="5512408" y="1536292"/>
                </a:lnTo>
                <a:lnTo>
                  <a:pt x="5512408" y="1475356"/>
                </a:lnTo>
                <a:close/>
                <a:moveTo>
                  <a:pt x="2359987" y="922636"/>
                </a:moveTo>
                <a:lnTo>
                  <a:pt x="2470812" y="922636"/>
                </a:lnTo>
                <a:lnTo>
                  <a:pt x="2470812" y="1033461"/>
                </a:lnTo>
                <a:lnTo>
                  <a:pt x="2359987" y="1033461"/>
                </a:lnTo>
                <a:close/>
                <a:moveTo>
                  <a:pt x="1309178" y="922636"/>
                </a:moveTo>
                <a:lnTo>
                  <a:pt x="1420004" y="922636"/>
                </a:lnTo>
                <a:lnTo>
                  <a:pt x="1420004" y="1033461"/>
                </a:lnTo>
                <a:lnTo>
                  <a:pt x="1309178" y="1033461"/>
                </a:lnTo>
                <a:close/>
                <a:moveTo>
                  <a:pt x="258370" y="922636"/>
                </a:moveTo>
                <a:lnTo>
                  <a:pt x="369195" y="922636"/>
                </a:lnTo>
                <a:lnTo>
                  <a:pt x="369195" y="1033461"/>
                </a:lnTo>
                <a:lnTo>
                  <a:pt x="258370" y="1033461"/>
                </a:lnTo>
                <a:close/>
                <a:moveTo>
                  <a:pt x="4461600" y="922636"/>
                </a:moveTo>
                <a:lnTo>
                  <a:pt x="4572425" y="922636"/>
                </a:lnTo>
                <a:lnTo>
                  <a:pt x="4572425" y="1033461"/>
                </a:lnTo>
                <a:lnTo>
                  <a:pt x="4461600" y="1033461"/>
                </a:lnTo>
                <a:close/>
                <a:moveTo>
                  <a:pt x="3410794" y="922636"/>
                </a:moveTo>
                <a:lnTo>
                  <a:pt x="3521620" y="922636"/>
                </a:lnTo>
                <a:lnTo>
                  <a:pt x="3521620" y="1033461"/>
                </a:lnTo>
                <a:lnTo>
                  <a:pt x="3410794" y="1033461"/>
                </a:lnTo>
                <a:close/>
                <a:moveTo>
                  <a:pt x="7614024" y="922636"/>
                </a:moveTo>
                <a:lnTo>
                  <a:pt x="7724849" y="922636"/>
                </a:lnTo>
                <a:lnTo>
                  <a:pt x="7724849" y="1033461"/>
                </a:lnTo>
                <a:lnTo>
                  <a:pt x="7614024" y="1033461"/>
                </a:lnTo>
                <a:close/>
                <a:moveTo>
                  <a:pt x="6563216" y="922636"/>
                </a:moveTo>
                <a:lnTo>
                  <a:pt x="6674041" y="922636"/>
                </a:lnTo>
                <a:lnTo>
                  <a:pt x="6674041" y="1033461"/>
                </a:lnTo>
                <a:lnTo>
                  <a:pt x="6563216" y="1033461"/>
                </a:lnTo>
                <a:close/>
                <a:moveTo>
                  <a:pt x="5512408" y="922636"/>
                </a:moveTo>
                <a:lnTo>
                  <a:pt x="5623233" y="922636"/>
                </a:lnTo>
                <a:lnTo>
                  <a:pt x="5623233" y="1033461"/>
                </a:lnTo>
                <a:lnTo>
                  <a:pt x="5512408" y="1033461"/>
                </a:lnTo>
                <a:close/>
                <a:moveTo>
                  <a:pt x="8664832" y="922635"/>
                </a:moveTo>
                <a:lnTo>
                  <a:pt x="8775657" y="922635"/>
                </a:lnTo>
                <a:lnTo>
                  <a:pt x="8775657" y="1033460"/>
                </a:lnTo>
                <a:lnTo>
                  <a:pt x="8664832" y="1033460"/>
                </a:lnTo>
                <a:close/>
                <a:moveTo>
                  <a:pt x="1337494" y="510063"/>
                </a:moveTo>
                <a:lnTo>
                  <a:pt x="867064" y="980485"/>
                </a:lnTo>
                <a:lnTo>
                  <a:pt x="1333721" y="1447135"/>
                </a:lnTo>
                <a:lnTo>
                  <a:pt x="1398862" y="1447135"/>
                </a:lnTo>
                <a:lnTo>
                  <a:pt x="1865505" y="980485"/>
                </a:lnTo>
                <a:lnTo>
                  <a:pt x="1395091" y="510063"/>
                </a:lnTo>
                <a:close/>
                <a:moveTo>
                  <a:pt x="2388172" y="510063"/>
                </a:moveTo>
                <a:lnTo>
                  <a:pt x="1917749" y="980485"/>
                </a:lnTo>
                <a:lnTo>
                  <a:pt x="2384400" y="1447135"/>
                </a:lnTo>
                <a:lnTo>
                  <a:pt x="2449540" y="1447135"/>
                </a:lnTo>
                <a:lnTo>
                  <a:pt x="2916188" y="980485"/>
                </a:lnTo>
                <a:lnTo>
                  <a:pt x="2445768" y="510063"/>
                </a:lnTo>
                <a:close/>
                <a:moveTo>
                  <a:pt x="3438854" y="510063"/>
                </a:moveTo>
                <a:lnTo>
                  <a:pt x="2968432" y="980485"/>
                </a:lnTo>
                <a:lnTo>
                  <a:pt x="3435082" y="1447134"/>
                </a:lnTo>
                <a:lnTo>
                  <a:pt x="3500221" y="1447134"/>
                </a:lnTo>
                <a:lnTo>
                  <a:pt x="3966871" y="980485"/>
                </a:lnTo>
                <a:lnTo>
                  <a:pt x="3496446" y="510063"/>
                </a:lnTo>
                <a:close/>
                <a:moveTo>
                  <a:pt x="4489516" y="510063"/>
                </a:moveTo>
                <a:lnTo>
                  <a:pt x="4019114" y="980485"/>
                </a:lnTo>
                <a:lnTo>
                  <a:pt x="4485745" y="1447134"/>
                </a:lnTo>
                <a:lnTo>
                  <a:pt x="4550885" y="1447134"/>
                </a:lnTo>
                <a:lnTo>
                  <a:pt x="5017536" y="980482"/>
                </a:lnTo>
                <a:lnTo>
                  <a:pt x="4547117" y="510063"/>
                </a:lnTo>
                <a:close/>
                <a:moveTo>
                  <a:pt x="5540197" y="510063"/>
                </a:moveTo>
                <a:lnTo>
                  <a:pt x="5069779" y="980483"/>
                </a:lnTo>
                <a:lnTo>
                  <a:pt x="5536430" y="1447134"/>
                </a:lnTo>
                <a:lnTo>
                  <a:pt x="5601565" y="1447134"/>
                </a:lnTo>
                <a:lnTo>
                  <a:pt x="6068214" y="980484"/>
                </a:lnTo>
                <a:lnTo>
                  <a:pt x="5597794" y="510063"/>
                </a:lnTo>
                <a:close/>
                <a:moveTo>
                  <a:pt x="6590878" y="510062"/>
                </a:moveTo>
                <a:lnTo>
                  <a:pt x="6120457" y="980484"/>
                </a:lnTo>
                <a:lnTo>
                  <a:pt x="6587106" y="1447134"/>
                </a:lnTo>
                <a:lnTo>
                  <a:pt x="6652247" y="1447134"/>
                </a:lnTo>
                <a:lnTo>
                  <a:pt x="7118898" y="980483"/>
                </a:lnTo>
                <a:lnTo>
                  <a:pt x="6648479" y="510062"/>
                </a:lnTo>
                <a:close/>
                <a:moveTo>
                  <a:pt x="7641560" y="510062"/>
                </a:moveTo>
                <a:lnTo>
                  <a:pt x="7171142" y="980482"/>
                </a:lnTo>
                <a:lnTo>
                  <a:pt x="7637793" y="1447134"/>
                </a:lnTo>
                <a:lnTo>
                  <a:pt x="7702929" y="1447134"/>
                </a:lnTo>
                <a:lnTo>
                  <a:pt x="8169579" y="980483"/>
                </a:lnTo>
                <a:lnTo>
                  <a:pt x="7699160" y="510062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3"/>
                </a:lnTo>
                <a:lnTo>
                  <a:pt x="783785" y="510063"/>
                </a:lnTo>
                <a:close/>
                <a:moveTo>
                  <a:pt x="1834594" y="399238"/>
                </a:moveTo>
                <a:lnTo>
                  <a:pt x="1945420" y="399238"/>
                </a:lnTo>
                <a:lnTo>
                  <a:pt x="1945420" y="510063"/>
                </a:lnTo>
                <a:lnTo>
                  <a:pt x="1834594" y="510063"/>
                </a:lnTo>
                <a:close/>
                <a:moveTo>
                  <a:pt x="3936212" y="399238"/>
                </a:moveTo>
                <a:lnTo>
                  <a:pt x="4047037" y="399238"/>
                </a:lnTo>
                <a:lnTo>
                  <a:pt x="4047037" y="510063"/>
                </a:lnTo>
                <a:lnTo>
                  <a:pt x="3936212" y="510063"/>
                </a:lnTo>
                <a:close/>
                <a:moveTo>
                  <a:pt x="2885405" y="399238"/>
                </a:moveTo>
                <a:lnTo>
                  <a:pt x="2996229" y="399238"/>
                </a:lnTo>
                <a:lnTo>
                  <a:pt x="2996229" y="510063"/>
                </a:lnTo>
                <a:lnTo>
                  <a:pt x="2885405" y="510063"/>
                </a:lnTo>
                <a:close/>
                <a:moveTo>
                  <a:pt x="4987004" y="399238"/>
                </a:moveTo>
                <a:lnTo>
                  <a:pt x="5097829" y="399238"/>
                </a:lnTo>
                <a:lnTo>
                  <a:pt x="5097829" y="510063"/>
                </a:lnTo>
                <a:lnTo>
                  <a:pt x="4987004" y="510063"/>
                </a:lnTo>
                <a:close/>
                <a:moveTo>
                  <a:pt x="6037812" y="399238"/>
                </a:moveTo>
                <a:lnTo>
                  <a:pt x="6148637" y="399238"/>
                </a:lnTo>
                <a:lnTo>
                  <a:pt x="6148637" y="510062"/>
                </a:lnTo>
                <a:lnTo>
                  <a:pt x="6037812" y="510062"/>
                </a:lnTo>
                <a:close/>
                <a:moveTo>
                  <a:pt x="7088620" y="399237"/>
                </a:moveTo>
                <a:lnTo>
                  <a:pt x="7199445" y="399237"/>
                </a:lnTo>
                <a:lnTo>
                  <a:pt x="7199445" y="510062"/>
                </a:lnTo>
                <a:lnTo>
                  <a:pt x="7088620" y="510062"/>
                </a:lnTo>
                <a:close/>
                <a:moveTo>
                  <a:pt x="8139428" y="399237"/>
                </a:moveTo>
                <a:lnTo>
                  <a:pt x="8250253" y="399237"/>
                </a:lnTo>
                <a:lnTo>
                  <a:pt x="8250253" y="510062"/>
                </a:lnTo>
                <a:lnTo>
                  <a:pt x="8139428" y="510062"/>
                </a:lnTo>
                <a:close/>
                <a:moveTo>
                  <a:pt x="6138416" y="0"/>
                </a:moveTo>
                <a:lnTo>
                  <a:pt x="6190660" y="0"/>
                </a:lnTo>
                <a:lnTo>
                  <a:pt x="6589898" y="399238"/>
                </a:lnTo>
                <a:lnTo>
                  <a:pt x="6649459" y="399238"/>
                </a:lnTo>
                <a:lnTo>
                  <a:pt x="7048695" y="2"/>
                </a:lnTo>
                <a:lnTo>
                  <a:pt x="7100939" y="2"/>
                </a:lnTo>
                <a:lnTo>
                  <a:pt x="6674041" y="426899"/>
                </a:lnTo>
                <a:lnTo>
                  <a:pt x="6674041" y="483380"/>
                </a:lnTo>
                <a:lnTo>
                  <a:pt x="7145020" y="954361"/>
                </a:lnTo>
                <a:lnTo>
                  <a:pt x="7614024" y="485355"/>
                </a:lnTo>
                <a:lnTo>
                  <a:pt x="7614024" y="424926"/>
                </a:lnTo>
                <a:lnTo>
                  <a:pt x="7189097" y="1"/>
                </a:lnTo>
                <a:lnTo>
                  <a:pt x="7241340" y="1"/>
                </a:lnTo>
                <a:lnTo>
                  <a:pt x="7640577" y="399237"/>
                </a:lnTo>
                <a:lnTo>
                  <a:pt x="7700142" y="399237"/>
                </a:lnTo>
                <a:lnTo>
                  <a:pt x="8099378" y="1"/>
                </a:lnTo>
                <a:lnTo>
                  <a:pt x="8151622" y="1"/>
                </a:lnTo>
                <a:lnTo>
                  <a:pt x="7724849" y="426774"/>
                </a:lnTo>
                <a:lnTo>
                  <a:pt x="7724849" y="483509"/>
                </a:lnTo>
                <a:lnTo>
                  <a:pt x="8195700" y="954363"/>
                </a:lnTo>
                <a:lnTo>
                  <a:pt x="8664832" y="485228"/>
                </a:lnTo>
                <a:lnTo>
                  <a:pt x="8664832" y="425054"/>
                </a:lnTo>
                <a:lnTo>
                  <a:pt x="8239778" y="1"/>
                </a:lnTo>
                <a:lnTo>
                  <a:pt x="8292022" y="1"/>
                </a:lnTo>
                <a:lnTo>
                  <a:pt x="8691259" y="399237"/>
                </a:lnTo>
                <a:lnTo>
                  <a:pt x="8750823" y="399237"/>
                </a:lnTo>
                <a:lnTo>
                  <a:pt x="9143986" y="6075"/>
                </a:lnTo>
                <a:lnTo>
                  <a:pt x="9143986" y="58319"/>
                </a:lnTo>
                <a:lnTo>
                  <a:pt x="8775657" y="426647"/>
                </a:lnTo>
                <a:lnTo>
                  <a:pt x="8775657" y="483635"/>
                </a:lnTo>
                <a:lnTo>
                  <a:pt x="9143986" y="851966"/>
                </a:lnTo>
                <a:lnTo>
                  <a:pt x="9143986" y="904210"/>
                </a:lnTo>
                <a:lnTo>
                  <a:pt x="8749840" y="510062"/>
                </a:lnTo>
                <a:lnTo>
                  <a:pt x="8692242" y="510062"/>
                </a:lnTo>
                <a:lnTo>
                  <a:pt x="8221822" y="980484"/>
                </a:lnTo>
                <a:lnTo>
                  <a:pt x="8688471" y="1447133"/>
                </a:lnTo>
                <a:lnTo>
                  <a:pt x="8753611" y="1447133"/>
                </a:lnTo>
                <a:lnTo>
                  <a:pt x="9143986" y="1056762"/>
                </a:lnTo>
                <a:lnTo>
                  <a:pt x="9143986" y="1109003"/>
                </a:lnTo>
                <a:lnTo>
                  <a:pt x="8775657" y="1477331"/>
                </a:lnTo>
                <a:lnTo>
                  <a:pt x="8775657" y="1534319"/>
                </a:lnTo>
                <a:lnTo>
                  <a:pt x="9143986" y="1902649"/>
                </a:lnTo>
                <a:lnTo>
                  <a:pt x="9143987" y="1954891"/>
                </a:lnTo>
                <a:lnTo>
                  <a:pt x="8747055" y="1557959"/>
                </a:lnTo>
                <a:lnTo>
                  <a:pt x="8695029" y="1557959"/>
                </a:lnTo>
                <a:lnTo>
                  <a:pt x="8221823" y="2031165"/>
                </a:lnTo>
                <a:lnTo>
                  <a:pt x="8690741" y="2500073"/>
                </a:lnTo>
                <a:lnTo>
                  <a:pt x="8751345" y="2500073"/>
                </a:lnTo>
                <a:lnTo>
                  <a:pt x="9143986" y="2107432"/>
                </a:lnTo>
                <a:lnTo>
                  <a:pt x="9143986" y="2159677"/>
                </a:lnTo>
                <a:lnTo>
                  <a:pt x="8775657" y="2528005"/>
                </a:lnTo>
                <a:lnTo>
                  <a:pt x="8775657" y="2584989"/>
                </a:lnTo>
                <a:lnTo>
                  <a:pt x="9143987" y="2953319"/>
                </a:lnTo>
                <a:lnTo>
                  <a:pt x="9143987" y="3005564"/>
                </a:lnTo>
                <a:lnTo>
                  <a:pt x="8749321" y="2610898"/>
                </a:lnTo>
                <a:lnTo>
                  <a:pt x="8692765" y="2610898"/>
                </a:lnTo>
                <a:lnTo>
                  <a:pt x="8221822" y="3081840"/>
                </a:lnTo>
                <a:lnTo>
                  <a:pt x="8691194" y="3551212"/>
                </a:lnTo>
                <a:lnTo>
                  <a:pt x="8750888" y="3551212"/>
                </a:lnTo>
                <a:lnTo>
                  <a:pt x="9143986" y="3158114"/>
                </a:lnTo>
                <a:lnTo>
                  <a:pt x="9143986" y="3210356"/>
                </a:lnTo>
                <a:lnTo>
                  <a:pt x="8775657" y="3578686"/>
                </a:lnTo>
                <a:lnTo>
                  <a:pt x="8775657" y="3635674"/>
                </a:lnTo>
                <a:lnTo>
                  <a:pt x="9143986" y="4004003"/>
                </a:lnTo>
                <a:lnTo>
                  <a:pt x="9143986" y="4056248"/>
                </a:lnTo>
                <a:lnTo>
                  <a:pt x="8749774" y="3662037"/>
                </a:lnTo>
                <a:lnTo>
                  <a:pt x="8692306" y="3662037"/>
                </a:lnTo>
                <a:lnTo>
                  <a:pt x="8221823" y="4132519"/>
                </a:lnTo>
                <a:lnTo>
                  <a:pt x="8661299" y="4571995"/>
                </a:lnTo>
                <a:lnTo>
                  <a:pt x="8609053" y="4571995"/>
                </a:lnTo>
                <a:lnTo>
                  <a:pt x="8195700" y="4158642"/>
                </a:lnTo>
                <a:lnTo>
                  <a:pt x="7782346" y="4571997"/>
                </a:lnTo>
                <a:lnTo>
                  <a:pt x="7730103" y="4571997"/>
                </a:lnTo>
                <a:lnTo>
                  <a:pt x="8169579" y="4132521"/>
                </a:lnTo>
                <a:lnTo>
                  <a:pt x="7699096" y="3662037"/>
                </a:lnTo>
                <a:lnTo>
                  <a:pt x="7641624" y="3662037"/>
                </a:lnTo>
                <a:lnTo>
                  <a:pt x="7171140" y="4132521"/>
                </a:lnTo>
                <a:lnTo>
                  <a:pt x="7610615" y="4571996"/>
                </a:lnTo>
                <a:lnTo>
                  <a:pt x="7558371" y="4571996"/>
                </a:lnTo>
                <a:lnTo>
                  <a:pt x="7145018" y="4158643"/>
                </a:lnTo>
                <a:lnTo>
                  <a:pt x="6731665" y="4571996"/>
                </a:lnTo>
                <a:lnTo>
                  <a:pt x="6679421" y="4571997"/>
                </a:lnTo>
                <a:lnTo>
                  <a:pt x="7118896" y="4132521"/>
                </a:lnTo>
                <a:lnTo>
                  <a:pt x="6648412" y="3662037"/>
                </a:lnTo>
                <a:lnTo>
                  <a:pt x="6590942" y="3662037"/>
                </a:lnTo>
                <a:lnTo>
                  <a:pt x="6120458" y="4132521"/>
                </a:lnTo>
                <a:lnTo>
                  <a:pt x="6559933" y="4571996"/>
                </a:lnTo>
                <a:lnTo>
                  <a:pt x="6507689" y="4571996"/>
                </a:lnTo>
                <a:lnTo>
                  <a:pt x="6094336" y="4158643"/>
                </a:lnTo>
                <a:lnTo>
                  <a:pt x="5680986" y="4571994"/>
                </a:lnTo>
                <a:lnTo>
                  <a:pt x="5628742" y="4571994"/>
                </a:lnTo>
                <a:lnTo>
                  <a:pt x="6068215" y="4132521"/>
                </a:lnTo>
                <a:lnTo>
                  <a:pt x="5597730" y="3662037"/>
                </a:lnTo>
                <a:lnTo>
                  <a:pt x="5540260" y="3662037"/>
                </a:lnTo>
                <a:lnTo>
                  <a:pt x="5069776" y="4132521"/>
                </a:lnTo>
                <a:lnTo>
                  <a:pt x="5509251" y="4571996"/>
                </a:lnTo>
                <a:lnTo>
                  <a:pt x="5457007" y="4571996"/>
                </a:lnTo>
                <a:lnTo>
                  <a:pt x="5043654" y="4158643"/>
                </a:lnTo>
                <a:lnTo>
                  <a:pt x="4630302" y="4571995"/>
                </a:lnTo>
                <a:lnTo>
                  <a:pt x="4578058" y="4571995"/>
                </a:lnTo>
                <a:lnTo>
                  <a:pt x="5017532" y="4132521"/>
                </a:lnTo>
                <a:lnTo>
                  <a:pt x="4547048" y="3662037"/>
                </a:lnTo>
                <a:lnTo>
                  <a:pt x="4489581" y="3662037"/>
                </a:lnTo>
                <a:lnTo>
                  <a:pt x="4019114" y="4132522"/>
                </a:lnTo>
                <a:lnTo>
                  <a:pt x="4458569" y="4571996"/>
                </a:lnTo>
                <a:lnTo>
                  <a:pt x="4406325" y="4571996"/>
                </a:lnTo>
                <a:lnTo>
                  <a:pt x="3992992" y="4158644"/>
                </a:lnTo>
                <a:lnTo>
                  <a:pt x="3579640" y="4571995"/>
                </a:lnTo>
                <a:lnTo>
                  <a:pt x="3527396" y="4571995"/>
                </a:lnTo>
                <a:lnTo>
                  <a:pt x="3966870" y="4132522"/>
                </a:lnTo>
                <a:lnTo>
                  <a:pt x="3496383" y="3662037"/>
                </a:lnTo>
                <a:lnTo>
                  <a:pt x="3438916" y="3662037"/>
                </a:lnTo>
                <a:lnTo>
                  <a:pt x="2968432" y="4132520"/>
                </a:lnTo>
                <a:lnTo>
                  <a:pt x="3407909" y="4571995"/>
                </a:lnTo>
                <a:lnTo>
                  <a:pt x="3355664" y="4571995"/>
                </a:lnTo>
                <a:lnTo>
                  <a:pt x="2942310" y="4158642"/>
                </a:lnTo>
                <a:lnTo>
                  <a:pt x="2528960" y="4571994"/>
                </a:lnTo>
                <a:lnTo>
                  <a:pt x="2476716" y="4571994"/>
                </a:lnTo>
                <a:lnTo>
                  <a:pt x="2916189" y="4132521"/>
                </a:lnTo>
                <a:lnTo>
                  <a:pt x="2445706" y="3662037"/>
                </a:lnTo>
                <a:lnTo>
                  <a:pt x="2388237" y="3662037"/>
                </a:lnTo>
                <a:lnTo>
                  <a:pt x="1917750" y="4132522"/>
                </a:lnTo>
                <a:lnTo>
                  <a:pt x="2357226" y="4571995"/>
                </a:lnTo>
                <a:lnTo>
                  <a:pt x="2304983" y="4571996"/>
                </a:lnTo>
                <a:lnTo>
                  <a:pt x="1891628" y="4158644"/>
                </a:lnTo>
                <a:lnTo>
                  <a:pt x="1478287" y="4571994"/>
                </a:lnTo>
                <a:lnTo>
                  <a:pt x="1426043" y="4571994"/>
                </a:lnTo>
                <a:lnTo>
                  <a:pt x="1865506" y="4132522"/>
                </a:lnTo>
                <a:lnTo>
                  <a:pt x="1395028" y="3662037"/>
                </a:lnTo>
                <a:lnTo>
                  <a:pt x="1337560" y="3662037"/>
                </a:lnTo>
                <a:lnTo>
                  <a:pt x="867065" y="4132523"/>
                </a:lnTo>
                <a:lnTo>
                  <a:pt x="1306545" y="4571995"/>
                </a:lnTo>
                <a:lnTo>
                  <a:pt x="1254301" y="4571995"/>
                </a:lnTo>
                <a:lnTo>
                  <a:pt x="840943" y="4158645"/>
                </a:lnTo>
                <a:lnTo>
                  <a:pt x="427592" y="4571996"/>
                </a:lnTo>
                <a:lnTo>
                  <a:pt x="375348" y="4571996"/>
                </a:lnTo>
                <a:lnTo>
                  <a:pt x="814821" y="4132522"/>
                </a:lnTo>
                <a:lnTo>
                  <a:pt x="344336" y="3662037"/>
                </a:lnTo>
                <a:lnTo>
                  <a:pt x="286868" y="3662037"/>
                </a:lnTo>
                <a:lnTo>
                  <a:pt x="2" y="3948903"/>
                </a:lnTo>
                <a:lnTo>
                  <a:pt x="2" y="3896659"/>
                </a:lnTo>
                <a:lnTo>
                  <a:pt x="258375" y="3638287"/>
                </a:lnTo>
                <a:lnTo>
                  <a:pt x="258375" y="3576075"/>
                </a:lnTo>
                <a:lnTo>
                  <a:pt x="1" y="3317701"/>
                </a:lnTo>
                <a:lnTo>
                  <a:pt x="1" y="3265457"/>
                </a:lnTo>
                <a:lnTo>
                  <a:pt x="285755" y="3551212"/>
                </a:lnTo>
                <a:lnTo>
                  <a:pt x="345449" y="3551212"/>
                </a:lnTo>
                <a:lnTo>
                  <a:pt x="814821" y="3081840"/>
                </a:lnTo>
                <a:lnTo>
                  <a:pt x="343879" y="2610898"/>
                </a:lnTo>
                <a:lnTo>
                  <a:pt x="287325" y="2610898"/>
                </a:lnTo>
                <a:lnTo>
                  <a:pt x="4" y="2898220"/>
                </a:lnTo>
                <a:lnTo>
                  <a:pt x="4" y="2845976"/>
                </a:lnTo>
                <a:lnTo>
                  <a:pt x="258377" y="2587602"/>
                </a:lnTo>
                <a:lnTo>
                  <a:pt x="258377" y="2525395"/>
                </a:lnTo>
                <a:lnTo>
                  <a:pt x="1" y="2267018"/>
                </a:lnTo>
                <a:lnTo>
                  <a:pt x="0" y="2214773"/>
                </a:lnTo>
                <a:lnTo>
                  <a:pt x="285299" y="2500073"/>
                </a:lnTo>
                <a:lnTo>
                  <a:pt x="345906" y="2500073"/>
                </a:lnTo>
                <a:lnTo>
                  <a:pt x="814821" y="2031167"/>
                </a:lnTo>
                <a:lnTo>
                  <a:pt x="341615" y="1557960"/>
                </a:lnTo>
                <a:lnTo>
                  <a:pt x="289591" y="1557960"/>
                </a:lnTo>
                <a:lnTo>
                  <a:pt x="1" y="1847551"/>
                </a:lnTo>
                <a:lnTo>
                  <a:pt x="1" y="1795307"/>
                </a:lnTo>
                <a:lnTo>
                  <a:pt x="258379" y="1536928"/>
                </a:lnTo>
                <a:lnTo>
                  <a:pt x="258379" y="1474723"/>
                </a:lnTo>
                <a:lnTo>
                  <a:pt x="1" y="1216345"/>
                </a:lnTo>
                <a:lnTo>
                  <a:pt x="1" y="1164102"/>
                </a:lnTo>
                <a:lnTo>
                  <a:pt x="283034" y="1447135"/>
                </a:lnTo>
                <a:lnTo>
                  <a:pt x="348172" y="1447135"/>
                </a:lnTo>
                <a:lnTo>
                  <a:pt x="814820" y="980485"/>
                </a:lnTo>
                <a:lnTo>
                  <a:pt x="344400" y="510063"/>
                </a:lnTo>
                <a:lnTo>
                  <a:pt x="286802" y="510063"/>
                </a:lnTo>
                <a:lnTo>
                  <a:pt x="2" y="796868"/>
                </a:lnTo>
                <a:lnTo>
                  <a:pt x="2" y="744627"/>
                </a:lnTo>
                <a:lnTo>
                  <a:pt x="258382" y="486240"/>
                </a:lnTo>
                <a:lnTo>
                  <a:pt x="258382" y="424044"/>
                </a:lnTo>
                <a:lnTo>
                  <a:pt x="2" y="165665"/>
                </a:lnTo>
                <a:lnTo>
                  <a:pt x="2" y="113421"/>
                </a:lnTo>
                <a:lnTo>
                  <a:pt x="285819" y="399238"/>
                </a:lnTo>
                <a:lnTo>
                  <a:pt x="345383" y="399238"/>
                </a:lnTo>
                <a:lnTo>
                  <a:pt x="744619" y="2"/>
                </a:lnTo>
                <a:lnTo>
                  <a:pt x="796863" y="2"/>
                </a:lnTo>
                <a:lnTo>
                  <a:pt x="369206" y="427659"/>
                </a:lnTo>
                <a:lnTo>
                  <a:pt x="369206" y="482625"/>
                </a:lnTo>
                <a:lnTo>
                  <a:pt x="840942" y="954363"/>
                </a:lnTo>
                <a:lnTo>
                  <a:pt x="1309198" y="486115"/>
                </a:lnTo>
                <a:lnTo>
                  <a:pt x="1309198" y="424170"/>
                </a:lnTo>
                <a:lnTo>
                  <a:pt x="885018" y="1"/>
                </a:lnTo>
                <a:lnTo>
                  <a:pt x="937262" y="1"/>
                </a:lnTo>
                <a:lnTo>
                  <a:pt x="1336510" y="399238"/>
                </a:lnTo>
                <a:lnTo>
                  <a:pt x="1396075" y="399238"/>
                </a:lnTo>
                <a:lnTo>
                  <a:pt x="1795305" y="3"/>
                </a:lnTo>
                <a:lnTo>
                  <a:pt x="1847547" y="3"/>
                </a:lnTo>
                <a:lnTo>
                  <a:pt x="1420024" y="427535"/>
                </a:lnTo>
                <a:lnTo>
                  <a:pt x="1420024" y="482750"/>
                </a:lnTo>
                <a:lnTo>
                  <a:pt x="1891628" y="954364"/>
                </a:lnTo>
                <a:lnTo>
                  <a:pt x="2360002" y="485990"/>
                </a:lnTo>
                <a:lnTo>
                  <a:pt x="2360002" y="424295"/>
                </a:lnTo>
                <a:lnTo>
                  <a:pt x="1935703" y="1"/>
                </a:lnTo>
                <a:lnTo>
                  <a:pt x="1987946" y="1"/>
                </a:lnTo>
                <a:lnTo>
                  <a:pt x="2387188" y="399238"/>
                </a:lnTo>
                <a:lnTo>
                  <a:pt x="2446753" y="399238"/>
                </a:lnTo>
                <a:lnTo>
                  <a:pt x="2845989" y="2"/>
                </a:lnTo>
                <a:lnTo>
                  <a:pt x="2898233" y="2"/>
                </a:lnTo>
                <a:lnTo>
                  <a:pt x="2470826" y="427409"/>
                </a:lnTo>
                <a:lnTo>
                  <a:pt x="2470826" y="482876"/>
                </a:lnTo>
                <a:lnTo>
                  <a:pt x="2942310" y="954364"/>
                </a:lnTo>
                <a:lnTo>
                  <a:pt x="3410810" y="485864"/>
                </a:lnTo>
                <a:lnTo>
                  <a:pt x="3410810" y="424421"/>
                </a:lnTo>
                <a:lnTo>
                  <a:pt x="2986387" y="1"/>
                </a:lnTo>
                <a:lnTo>
                  <a:pt x="3038634" y="1"/>
                </a:lnTo>
                <a:lnTo>
                  <a:pt x="3437870" y="399238"/>
                </a:lnTo>
                <a:lnTo>
                  <a:pt x="3497432" y="399238"/>
                </a:lnTo>
                <a:lnTo>
                  <a:pt x="3896671" y="2"/>
                </a:lnTo>
                <a:lnTo>
                  <a:pt x="3948916" y="2"/>
                </a:lnTo>
                <a:lnTo>
                  <a:pt x="3521633" y="427284"/>
                </a:lnTo>
                <a:lnTo>
                  <a:pt x="3521633" y="483002"/>
                </a:lnTo>
                <a:lnTo>
                  <a:pt x="3992992" y="954363"/>
                </a:lnTo>
                <a:lnTo>
                  <a:pt x="4461600" y="485736"/>
                </a:lnTo>
                <a:lnTo>
                  <a:pt x="4461600" y="424545"/>
                </a:lnTo>
                <a:lnTo>
                  <a:pt x="4037073" y="1"/>
                </a:lnTo>
                <a:lnTo>
                  <a:pt x="4089316" y="1"/>
                </a:lnTo>
                <a:lnTo>
                  <a:pt x="4488536" y="399238"/>
                </a:lnTo>
                <a:lnTo>
                  <a:pt x="4548098" y="399238"/>
                </a:lnTo>
                <a:lnTo>
                  <a:pt x="4947332" y="4"/>
                </a:lnTo>
                <a:lnTo>
                  <a:pt x="4999576" y="4"/>
                </a:lnTo>
                <a:lnTo>
                  <a:pt x="4572425" y="427154"/>
                </a:lnTo>
                <a:lnTo>
                  <a:pt x="4572425" y="483127"/>
                </a:lnTo>
                <a:lnTo>
                  <a:pt x="5043657" y="954361"/>
                </a:lnTo>
                <a:lnTo>
                  <a:pt x="5512408" y="485609"/>
                </a:lnTo>
                <a:lnTo>
                  <a:pt x="5512408" y="424676"/>
                </a:lnTo>
                <a:lnTo>
                  <a:pt x="5087732" y="1"/>
                </a:lnTo>
                <a:lnTo>
                  <a:pt x="5139975" y="1"/>
                </a:lnTo>
                <a:lnTo>
                  <a:pt x="5539212" y="399238"/>
                </a:lnTo>
                <a:lnTo>
                  <a:pt x="5598779" y="399238"/>
                </a:lnTo>
                <a:lnTo>
                  <a:pt x="5998015" y="2"/>
                </a:lnTo>
                <a:lnTo>
                  <a:pt x="6050259" y="2"/>
                </a:lnTo>
                <a:lnTo>
                  <a:pt x="5623233" y="427027"/>
                </a:lnTo>
                <a:lnTo>
                  <a:pt x="5623233" y="483258"/>
                </a:lnTo>
                <a:lnTo>
                  <a:pt x="6094336" y="954363"/>
                </a:lnTo>
                <a:lnTo>
                  <a:pt x="6563216" y="485481"/>
                </a:lnTo>
                <a:lnTo>
                  <a:pt x="6563216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348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5924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2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82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4" y="6"/>
            <a:ext cx="9143987" cy="4571997"/>
          </a:xfrm>
          <a:custGeom>
            <a:avLst/>
            <a:gdLst/>
            <a:ahLst/>
            <a:cxnLst/>
            <a:rect l="l" t="t" r="r" b="b"/>
            <a:pathLst>
              <a:path w="9143987" h="4571997">
                <a:moveTo>
                  <a:pt x="1" y="4316132"/>
                </a:moveTo>
                <a:lnTo>
                  <a:pt x="255863" y="4571994"/>
                </a:lnTo>
                <a:lnTo>
                  <a:pt x="203619" y="4571994"/>
                </a:lnTo>
                <a:lnTo>
                  <a:pt x="1" y="4368376"/>
                </a:lnTo>
                <a:close/>
                <a:moveTo>
                  <a:pt x="9143985" y="4208793"/>
                </a:moveTo>
                <a:lnTo>
                  <a:pt x="9143985" y="4261037"/>
                </a:lnTo>
                <a:lnTo>
                  <a:pt x="8833027" y="4571996"/>
                </a:lnTo>
                <a:lnTo>
                  <a:pt x="8780783" y="4571996"/>
                </a:lnTo>
                <a:close/>
                <a:moveTo>
                  <a:pt x="8664832" y="4076819"/>
                </a:moveTo>
                <a:lnTo>
                  <a:pt x="8775657" y="4076819"/>
                </a:lnTo>
                <a:lnTo>
                  <a:pt x="8775657" y="4187644"/>
                </a:lnTo>
                <a:lnTo>
                  <a:pt x="8664832" y="4187644"/>
                </a:lnTo>
                <a:close/>
                <a:moveTo>
                  <a:pt x="7614024" y="4076819"/>
                </a:moveTo>
                <a:lnTo>
                  <a:pt x="7724849" y="4076819"/>
                </a:lnTo>
                <a:lnTo>
                  <a:pt x="7724849" y="4187644"/>
                </a:lnTo>
                <a:lnTo>
                  <a:pt x="7614024" y="4187644"/>
                </a:lnTo>
                <a:close/>
                <a:moveTo>
                  <a:pt x="6563216" y="4076819"/>
                </a:moveTo>
                <a:lnTo>
                  <a:pt x="6674041" y="4076819"/>
                </a:lnTo>
                <a:lnTo>
                  <a:pt x="6674041" y="4187644"/>
                </a:lnTo>
                <a:lnTo>
                  <a:pt x="6563216" y="4187644"/>
                </a:lnTo>
                <a:close/>
                <a:moveTo>
                  <a:pt x="5512408" y="4076819"/>
                </a:moveTo>
                <a:lnTo>
                  <a:pt x="5623233" y="4076819"/>
                </a:lnTo>
                <a:lnTo>
                  <a:pt x="5623233" y="4187644"/>
                </a:lnTo>
                <a:lnTo>
                  <a:pt x="5512408" y="4187644"/>
                </a:lnTo>
                <a:close/>
                <a:moveTo>
                  <a:pt x="4461600" y="4076819"/>
                </a:moveTo>
                <a:lnTo>
                  <a:pt x="4572425" y="4076819"/>
                </a:lnTo>
                <a:lnTo>
                  <a:pt x="4572425" y="4187644"/>
                </a:lnTo>
                <a:lnTo>
                  <a:pt x="4461600" y="4187644"/>
                </a:lnTo>
                <a:close/>
                <a:moveTo>
                  <a:pt x="3410793" y="4076819"/>
                </a:moveTo>
                <a:lnTo>
                  <a:pt x="3521618" y="4076819"/>
                </a:lnTo>
                <a:lnTo>
                  <a:pt x="3521618" y="4187644"/>
                </a:lnTo>
                <a:lnTo>
                  <a:pt x="3410793" y="4187644"/>
                </a:lnTo>
                <a:close/>
                <a:moveTo>
                  <a:pt x="2359985" y="4076819"/>
                </a:moveTo>
                <a:lnTo>
                  <a:pt x="2470810" y="4076819"/>
                </a:lnTo>
                <a:lnTo>
                  <a:pt x="2470810" y="4187644"/>
                </a:lnTo>
                <a:lnTo>
                  <a:pt x="2359985" y="4187644"/>
                </a:lnTo>
                <a:close/>
                <a:moveTo>
                  <a:pt x="1309177" y="4076819"/>
                </a:moveTo>
                <a:lnTo>
                  <a:pt x="1420002" y="4076819"/>
                </a:lnTo>
                <a:lnTo>
                  <a:pt x="1420002" y="4187644"/>
                </a:lnTo>
                <a:lnTo>
                  <a:pt x="1309177" y="4187644"/>
                </a:lnTo>
                <a:close/>
                <a:moveTo>
                  <a:pt x="258369" y="4076819"/>
                </a:moveTo>
                <a:lnTo>
                  <a:pt x="369194" y="4076819"/>
                </a:lnTo>
                <a:lnTo>
                  <a:pt x="369194" y="4187644"/>
                </a:lnTo>
                <a:lnTo>
                  <a:pt x="258369" y="4187644"/>
                </a:lnTo>
                <a:close/>
                <a:moveTo>
                  <a:pt x="8139428" y="3551212"/>
                </a:moveTo>
                <a:lnTo>
                  <a:pt x="8250253" y="3551212"/>
                </a:lnTo>
                <a:lnTo>
                  <a:pt x="8250253" y="3662037"/>
                </a:lnTo>
                <a:lnTo>
                  <a:pt x="8139428" y="3662037"/>
                </a:lnTo>
                <a:close/>
                <a:moveTo>
                  <a:pt x="7088620" y="3551212"/>
                </a:moveTo>
                <a:lnTo>
                  <a:pt x="7199445" y="3551212"/>
                </a:lnTo>
                <a:lnTo>
                  <a:pt x="7199445" y="3662037"/>
                </a:lnTo>
                <a:lnTo>
                  <a:pt x="7088620" y="3662037"/>
                </a:lnTo>
                <a:close/>
                <a:moveTo>
                  <a:pt x="6037812" y="3551212"/>
                </a:moveTo>
                <a:lnTo>
                  <a:pt x="6148637" y="3551212"/>
                </a:lnTo>
                <a:lnTo>
                  <a:pt x="6148637" y="3662037"/>
                </a:lnTo>
                <a:lnTo>
                  <a:pt x="6037812" y="3662037"/>
                </a:lnTo>
                <a:close/>
                <a:moveTo>
                  <a:pt x="4987004" y="3551212"/>
                </a:moveTo>
                <a:lnTo>
                  <a:pt x="5097829" y="3551212"/>
                </a:lnTo>
                <a:lnTo>
                  <a:pt x="5097829" y="3662037"/>
                </a:lnTo>
                <a:lnTo>
                  <a:pt x="4987004" y="3662037"/>
                </a:lnTo>
                <a:close/>
                <a:moveTo>
                  <a:pt x="3936204" y="3551212"/>
                </a:moveTo>
                <a:lnTo>
                  <a:pt x="4047028" y="3551212"/>
                </a:lnTo>
                <a:lnTo>
                  <a:pt x="4047028" y="3662037"/>
                </a:lnTo>
                <a:lnTo>
                  <a:pt x="3936204" y="3662037"/>
                </a:lnTo>
                <a:close/>
                <a:moveTo>
                  <a:pt x="2885395" y="3551212"/>
                </a:moveTo>
                <a:lnTo>
                  <a:pt x="2996220" y="3551212"/>
                </a:lnTo>
                <a:lnTo>
                  <a:pt x="2996220" y="3662037"/>
                </a:lnTo>
                <a:lnTo>
                  <a:pt x="2885395" y="3662037"/>
                </a:lnTo>
                <a:close/>
                <a:moveTo>
                  <a:pt x="1834587" y="3551212"/>
                </a:moveTo>
                <a:lnTo>
                  <a:pt x="1945412" y="3551212"/>
                </a:lnTo>
                <a:lnTo>
                  <a:pt x="1945412" y="3662037"/>
                </a:lnTo>
                <a:lnTo>
                  <a:pt x="1834587" y="3662037"/>
                </a:lnTo>
                <a:close/>
                <a:moveTo>
                  <a:pt x="783778" y="3551212"/>
                </a:moveTo>
                <a:lnTo>
                  <a:pt x="894603" y="3551212"/>
                </a:lnTo>
                <a:lnTo>
                  <a:pt x="894603" y="3662037"/>
                </a:lnTo>
                <a:lnTo>
                  <a:pt x="783778" y="3662037"/>
                </a:lnTo>
                <a:close/>
                <a:moveTo>
                  <a:pt x="2942310" y="3107962"/>
                </a:moveTo>
                <a:lnTo>
                  <a:pt x="2470818" y="3579456"/>
                </a:lnTo>
                <a:lnTo>
                  <a:pt x="2470818" y="3634904"/>
                </a:lnTo>
                <a:lnTo>
                  <a:pt x="2942310" y="4106399"/>
                </a:lnTo>
                <a:lnTo>
                  <a:pt x="3410800" y="3637911"/>
                </a:lnTo>
                <a:lnTo>
                  <a:pt x="3410800" y="3576450"/>
                </a:lnTo>
                <a:close/>
                <a:moveTo>
                  <a:pt x="8195700" y="3107962"/>
                </a:moveTo>
                <a:lnTo>
                  <a:pt x="7724849" y="3578813"/>
                </a:lnTo>
                <a:lnTo>
                  <a:pt x="7724849" y="3635545"/>
                </a:lnTo>
                <a:lnTo>
                  <a:pt x="8195702" y="4106398"/>
                </a:lnTo>
                <a:lnTo>
                  <a:pt x="8664832" y="3637268"/>
                </a:lnTo>
                <a:lnTo>
                  <a:pt x="8664832" y="3577094"/>
                </a:lnTo>
                <a:close/>
                <a:moveTo>
                  <a:pt x="5043655" y="3107962"/>
                </a:moveTo>
                <a:lnTo>
                  <a:pt x="4572425" y="3579192"/>
                </a:lnTo>
                <a:lnTo>
                  <a:pt x="4572425" y="3635169"/>
                </a:lnTo>
                <a:lnTo>
                  <a:pt x="5043654" y="4106399"/>
                </a:lnTo>
                <a:lnTo>
                  <a:pt x="5512408" y="3637645"/>
                </a:lnTo>
                <a:lnTo>
                  <a:pt x="5512408" y="3576714"/>
                </a:lnTo>
                <a:close/>
                <a:moveTo>
                  <a:pt x="840943" y="3107962"/>
                </a:moveTo>
                <a:lnTo>
                  <a:pt x="369199" y="3579705"/>
                </a:lnTo>
                <a:lnTo>
                  <a:pt x="369199" y="3634656"/>
                </a:lnTo>
                <a:lnTo>
                  <a:pt x="840943" y="4106401"/>
                </a:lnTo>
                <a:lnTo>
                  <a:pt x="1309186" y="3638165"/>
                </a:lnTo>
                <a:lnTo>
                  <a:pt x="1309186" y="3576196"/>
                </a:lnTo>
                <a:close/>
                <a:moveTo>
                  <a:pt x="3992991" y="3107961"/>
                </a:moveTo>
                <a:lnTo>
                  <a:pt x="3521625" y="3579327"/>
                </a:lnTo>
                <a:lnTo>
                  <a:pt x="3521625" y="3635034"/>
                </a:lnTo>
                <a:lnTo>
                  <a:pt x="3992992" y="4106400"/>
                </a:lnTo>
                <a:lnTo>
                  <a:pt x="4461600" y="3637773"/>
                </a:lnTo>
                <a:lnTo>
                  <a:pt x="4461600" y="3576588"/>
                </a:lnTo>
                <a:close/>
                <a:moveTo>
                  <a:pt x="1891629" y="3107961"/>
                </a:moveTo>
                <a:lnTo>
                  <a:pt x="1420011" y="3579585"/>
                </a:lnTo>
                <a:lnTo>
                  <a:pt x="1420011" y="3634777"/>
                </a:lnTo>
                <a:lnTo>
                  <a:pt x="1891629" y="4106400"/>
                </a:lnTo>
                <a:lnTo>
                  <a:pt x="2359993" y="3638038"/>
                </a:lnTo>
                <a:lnTo>
                  <a:pt x="2359993" y="3576322"/>
                </a:lnTo>
                <a:close/>
                <a:moveTo>
                  <a:pt x="6094336" y="3107961"/>
                </a:moveTo>
                <a:lnTo>
                  <a:pt x="5623233" y="3579064"/>
                </a:lnTo>
                <a:lnTo>
                  <a:pt x="5623233" y="3635295"/>
                </a:lnTo>
                <a:lnTo>
                  <a:pt x="6094336" y="4106399"/>
                </a:lnTo>
                <a:lnTo>
                  <a:pt x="6563216" y="3637520"/>
                </a:lnTo>
                <a:lnTo>
                  <a:pt x="6563216" y="3576841"/>
                </a:lnTo>
                <a:close/>
                <a:moveTo>
                  <a:pt x="7145019" y="3107960"/>
                </a:moveTo>
                <a:lnTo>
                  <a:pt x="6674041" y="3578938"/>
                </a:lnTo>
                <a:lnTo>
                  <a:pt x="6674041" y="3635421"/>
                </a:lnTo>
                <a:lnTo>
                  <a:pt x="7145018" y="4106399"/>
                </a:lnTo>
                <a:lnTo>
                  <a:pt x="7614024" y="3637394"/>
                </a:lnTo>
                <a:lnTo>
                  <a:pt x="7614024" y="3576965"/>
                </a:lnTo>
                <a:close/>
                <a:moveTo>
                  <a:pt x="8664832" y="3027337"/>
                </a:moveTo>
                <a:lnTo>
                  <a:pt x="8775657" y="3027337"/>
                </a:lnTo>
                <a:lnTo>
                  <a:pt x="8775657" y="3138162"/>
                </a:lnTo>
                <a:lnTo>
                  <a:pt x="8664832" y="3138162"/>
                </a:lnTo>
                <a:close/>
                <a:moveTo>
                  <a:pt x="7614024" y="3027337"/>
                </a:moveTo>
                <a:lnTo>
                  <a:pt x="7724849" y="3027337"/>
                </a:lnTo>
                <a:lnTo>
                  <a:pt x="7724849" y="3138162"/>
                </a:lnTo>
                <a:lnTo>
                  <a:pt x="7614024" y="3138162"/>
                </a:lnTo>
                <a:close/>
                <a:moveTo>
                  <a:pt x="6563216" y="3027337"/>
                </a:moveTo>
                <a:lnTo>
                  <a:pt x="6674041" y="3027337"/>
                </a:lnTo>
                <a:lnTo>
                  <a:pt x="6674041" y="3138162"/>
                </a:lnTo>
                <a:lnTo>
                  <a:pt x="6563216" y="3138162"/>
                </a:lnTo>
                <a:close/>
                <a:moveTo>
                  <a:pt x="5512408" y="3027337"/>
                </a:moveTo>
                <a:lnTo>
                  <a:pt x="5623233" y="3027337"/>
                </a:lnTo>
                <a:lnTo>
                  <a:pt x="5623233" y="3138162"/>
                </a:lnTo>
                <a:lnTo>
                  <a:pt x="5512408" y="3138162"/>
                </a:lnTo>
                <a:close/>
                <a:moveTo>
                  <a:pt x="4461600" y="3027337"/>
                </a:moveTo>
                <a:lnTo>
                  <a:pt x="4572425" y="3027337"/>
                </a:lnTo>
                <a:lnTo>
                  <a:pt x="4572425" y="3138162"/>
                </a:lnTo>
                <a:lnTo>
                  <a:pt x="4461600" y="3138162"/>
                </a:lnTo>
                <a:close/>
                <a:moveTo>
                  <a:pt x="3410798" y="3027337"/>
                </a:moveTo>
                <a:lnTo>
                  <a:pt x="3521622" y="3027337"/>
                </a:lnTo>
                <a:lnTo>
                  <a:pt x="3521622" y="3138162"/>
                </a:lnTo>
                <a:lnTo>
                  <a:pt x="3410798" y="3138162"/>
                </a:lnTo>
                <a:close/>
                <a:moveTo>
                  <a:pt x="2359990" y="3027337"/>
                </a:moveTo>
                <a:lnTo>
                  <a:pt x="2470815" y="3027337"/>
                </a:lnTo>
                <a:lnTo>
                  <a:pt x="2470815" y="3138162"/>
                </a:lnTo>
                <a:lnTo>
                  <a:pt x="2359990" y="3138162"/>
                </a:lnTo>
                <a:close/>
                <a:moveTo>
                  <a:pt x="1309183" y="3027337"/>
                </a:moveTo>
                <a:lnTo>
                  <a:pt x="1420008" y="3027337"/>
                </a:lnTo>
                <a:lnTo>
                  <a:pt x="1420008" y="3138162"/>
                </a:lnTo>
                <a:lnTo>
                  <a:pt x="1309183" y="3138162"/>
                </a:lnTo>
                <a:close/>
                <a:moveTo>
                  <a:pt x="258373" y="3027337"/>
                </a:moveTo>
                <a:lnTo>
                  <a:pt x="369197" y="3027337"/>
                </a:lnTo>
                <a:lnTo>
                  <a:pt x="369197" y="3138162"/>
                </a:lnTo>
                <a:lnTo>
                  <a:pt x="258373" y="3138162"/>
                </a:lnTo>
                <a:close/>
                <a:moveTo>
                  <a:pt x="7642081" y="2610898"/>
                </a:moveTo>
                <a:lnTo>
                  <a:pt x="7171142" y="3081837"/>
                </a:lnTo>
                <a:lnTo>
                  <a:pt x="7640516" y="3551212"/>
                </a:lnTo>
                <a:lnTo>
                  <a:pt x="7700206" y="3551212"/>
                </a:lnTo>
                <a:lnTo>
                  <a:pt x="8169578" y="3081840"/>
                </a:lnTo>
                <a:lnTo>
                  <a:pt x="7698636" y="2610898"/>
                </a:lnTo>
                <a:close/>
                <a:moveTo>
                  <a:pt x="6591400" y="2610898"/>
                </a:moveTo>
                <a:lnTo>
                  <a:pt x="6120458" y="3081839"/>
                </a:lnTo>
                <a:lnTo>
                  <a:pt x="6589831" y="3551212"/>
                </a:lnTo>
                <a:lnTo>
                  <a:pt x="6649523" y="3551212"/>
                </a:lnTo>
                <a:lnTo>
                  <a:pt x="7118897" y="3081838"/>
                </a:lnTo>
                <a:lnTo>
                  <a:pt x="6647958" y="2610898"/>
                </a:lnTo>
                <a:close/>
                <a:moveTo>
                  <a:pt x="5540719" y="2610898"/>
                </a:moveTo>
                <a:lnTo>
                  <a:pt x="5069777" y="3081840"/>
                </a:lnTo>
                <a:lnTo>
                  <a:pt x="5539149" y="3551212"/>
                </a:lnTo>
                <a:lnTo>
                  <a:pt x="5598841" y="3551212"/>
                </a:lnTo>
                <a:lnTo>
                  <a:pt x="6068214" y="3081839"/>
                </a:lnTo>
                <a:lnTo>
                  <a:pt x="5597273" y="2610898"/>
                </a:lnTo>
                <a:close/>
                <a:moveTo>
                  <a:pt x="4490037" y="2610898"/>
                </a:moveTo>
                <a:lnTo>
                  <a:pt x="4019113" y="3081839"/>
                </a:lnTo>
                <a:lnTo>
                  <a:pt x="4488468" y="3551212"/>
                </a:lnTo>
                <a:lnTo>
                  <a:pt x="4548161" y="3551212"/>
                </a:lnTo>
                <a:lnTo>
                  <a:pt x="5017533" y="3081840"/>
                </a:lnTo>
                <a:lnTo>
                  <a:pt x="4546591" y="2610898"/>
                </a:lnTo>
                <a:close/>
                <a:moveTo>
                  <a:pt x="3439375" y="2610898"/>
                </a:moveTo>
                <a:lnTo>
                  <a:pt x="2968432" y="3081840"/>
                </a:lnTo>
                <a:lnTo>
                  <a:pt x="3437804" y="3551212"/>
                </a:lnTo>
                <a:lnTo>
                  <a:pt x="3497496" y="3551212"/>
                </a:lnTo>
                <a:lnTo>
                  <a:pt x="3966869" y="3081840"/>
                </a:lnTo>
                <a:lnTo>
                  <a:pt x="3495925" y="2610898"/>
                </a:lnTo>
                <a:close/>
                <a:moveTo>
                  <a:pt x="2388694" y="2610898"/>
                </a:moveTo>
                <a:lnTo>
                  <a:pt x="1917751" y="3081839"/>
                </a:lnTo>
                <a:lnTo>
                  <a:pt x="2387125" y="3551212"/>
                </a:lnTo>
                <a:lnTo>
                  <a:pt x="2446818" y="3551212"/>
                </a:lnTo>
                <a:lnTo>
                  <a:pt x="2916188" y="3081841"/>
                </a:lnTo>
                <a:lnTo>
                  <a:pt x="2445246" y="2610898"/>
                </a:lnTo>
                <a:close/>
                <a:moveTo>
                  <a:pt x="1338016" y="2610898"/>
                </a:moveTo>
                <a:lnTo>
                  <a:pt x="867065" y="3081840"/>
                </a:lnTo>
                <a:lnTo>
                  <a:pt x="1336446" y="3551212"/>
                </a:lnTo>
                <a:lnTo>
                  <a:pt x="1396142" y="3551212"/>
                </a:lnTo>
                <a:lnTo>
                  <a:pt x="1865507" y="3081839"/>
                </a:lnTo>
                <a:lnTo>
                  <a:pt x="1394572" y="2610898"/>
                </a:lnTo>
                <a:close/>
                <a:moveTo>
                  <a:pt x="8139428" y="2500073"/>
                </a:moveTo>
                <a:lnTo>
                  <a:pt x="8250253" y="2500073"/>
                </a:lnTo>
                <a:lnTo>
                  <a:pt x="8250253" y="2610898"/>
                </a:lnTo>
                <a:lnTo>
                  <a:pt x="8139428" y="2610898"/>
                </a:lnTo>
                <a:close/>
                <a:moveTo>
                  <a:pt x="7088620" y="2500073"/>
                </a:moveTo>
                <a:lnTo>
                  <a:pt x="7199445" y="2500073"/>
                </a:lnTo>
                <a:lnTo>
                  <a:pt x="7199445" y="2610898"/>
                </a:lnTo>
                <a:lnTo>
                  <a:pt x="7088620" y="2610898"/>
                </a:lnTo>
                <a:close/>
                <a:moveTo>
                  <a:pt x="6037812" y="2500073"/>
                </a:moveTo>
                <a:lnTo>
                  <a:pt x="6148637" y="2500073"/>
                </a:lnTo>
                <a:lnTo>
                  <a:pt x="6148637" y="2610898"/>
                </a:lnTo>
                <a:lnTo>
                  <a:pt x="6037812" y="2610898"/>
                </a:lnTo>
                <a:close/>
                <a:moveTo>
                  <a:pt x="4987004" y="2500073"/>
                </a:moveTo>
                <a:lnTo>
                  <a:pt x="5097829" y="2500073"/>
                </a:lnTo>
                <a:lnTo>
                  <a:pt x="5097829" y="2610898"/>
                </a:lnTo>
                <a:lnTo>
                  <a:pt x="4987004" y="2610898"/>
                </a:lnTo>
                <a:close/>
                <a:moveTo>
                  <a:pt x="3936207" y="2500073"/>
                </a:moveTo>
                <a:lnTo>
                  <a:pt x="4047031" y="2500073"/>
                </a:lnTo>
                <a:lnTo>
                  <a:pt x="4047031" y="2610898"/>
                </a:lnTo>
                <a:lnTo>
                  <a:pt x="3936207" y="2610898"/>
                </a:lnTo>
                <a:close/>
                <a:moveTo>
                  <a:pt x="2885399" y="2500073"/>
                </a:moveTo>
                <a:lnTo>
                  <a:pt x="2996223" y="2500073"/>
                </a:lnTo>
                <a:lnTo>
                  <a:pt x="2996223" y="2610898"/>
                </a:lnTo>
                <a:lnTo>
                  <a:pt x="2885399" y="2610898"/>
                </a:lnTo>
                <a:close/>
                <a:moveTo>
                  <a:pt x="1834589" y="2500073"/>
                </a:moveTo>
                <a:lnTo>
                  <a:pt x="1945415" y="2500073"/>
                </a:lnTo>
                <a:lnTo>
                  <a:pt x="1945415" y="2610898"/>
                </a:lnTo>
                <a:lnTo>
                  <a:pt x="1834589" y="2610898"/>
                </a:lnTo>
                <a:close/>
                <a:moveTo>
                  <a:pt x="783780" y="2500073"/>
                </a:moveTo>
                <a:lnTo>
                  <a:pt x="894605" y="2500073"/>
                </a:lnTo>
                <a:lnTo>
                  <a:pt x="894605" y="2610898"/>
                </a:lnTo>
                <a:lnTo>
                  <a:pt x="783780" y="2610898"/>
                </a:lnTo>
                <a:close/>
                <a:moveTo>
                  <a:pt x="1891628" y="2057290"/>
                </a:moveTo>
                <a:lnTo>
                  <a:pt x="1420016" y="2528900"/>
                </a:lnTo>
                <a:lnTo>
                  <a:pt x="1420016" y="2584097"/>
                </a:lnTo>
                <a:lnTo>
                  <a:pt x="1891629" y="3055718"/>
                </a:lnTo>
                <a:lnTo>
                  <a:pt x="2359995" y="2587353"/>
                </a:lnTo>
                <a:lnTo>
                  <a:pt x="2359995" y="2525647"/>
                </a:lnTo>
                <a:close/>
                <a:moveTo>
                  <a:pt x="2942310" y="2057290"/>
                </a:moveTo>
                <a:lnTo>
                  <a:pt x="2470820" y="2528772"/>
                </a:lnTo>
                <a:lnTo>
                  <a:pt x="2470820" y="2584228"/>
                </a:lnTo>
                <a:lnTo>
                  <a:pt x="2942310" y="3055719"/>
                </a:lnTo>
                <a:lnTo>
                  <a:pt x="3410803" y="2587227"/>
                </a:lnTo>
                <a:lnTo>
                  <a:pt x="3410803" y="2525772"/>
                </a:lnTo>
                <a:close/>
                <a:moveTo>
                  <a:pt x="3992992" y="2057289"/>
                </a:moveTo>
                <a:lnTo>
                  <a:pt x="3521627" y="2528644"/>
                </a:lnTo>
                <a:lnTo>
                  <a:pt x="3521627" y="2584355"/>
                </a:lnTo>
                <a:lnTo>
                  <a:pt x="3992992" y="3055718"/>
                </a:lnTo>
                <a:lnTo>
                  <a:pt x="4461600" y="2587092"/>
                </a:lnTo>
                <a:lnTo>
                  <a:pt x="4461600" y="2525906"/>
                </a:lnTo>
                <a:close/>
                <a:moveTo>
                  <a:pt x="7145018" y="2057289"/>
                </a:moveTo>
                <a:lnTo>
                  <a:pt x="6674041" y="2528257"/>
                </a:lnTo>
                <a:lnTo>
                  <a:pt x="6674041" y="2584737"/>
                </a:lnTo>
                <a:lnTo>
                  <a:pt x="7145020" y="3055716"/>
                </a:lnTo>
                <a:lnTo>
                  <a:pt x="7614024" y="2586712"/>
                </a:lnTo>
                <a:lnTo>
                  <a:pt x="7614024" y="2526286"/>
                </a:lnTo>
                <a:close/>
                <a:moveTo>
                  <a:pt x="5043655" y="2057288"/>
                </a:moveTo>
                <a:lnTo>
                  <a:pt x="4572425" y="2528510"/>
                </a:lnTo>
                <a:lnTo>
                  <a:pt x="4572425" y="2584487"/>
                </a:lnTo>
                <a:lnTo>
                  <a:pt x="5043655" y="3055718"/>
                </a:lnTo>
                <a:lnTo>
                  <a:pt x="5512408" y="2586964"/>
                </a:lnTo>
                <a:lnTo>
                  <a:pt x="5512408" y="2526033"/>
                </a:lnTo>
                <a:close/>
                <a:moveTo>
                  <a:pt x="840943" y="2057288"/>
                </a:moveTo>
                <a:lnTo>
                  <a:pt x="369202" y="2529021"/>
                </a:lnTo>
                <a:lnTo>
                  <a:pt x="369202" y="2583976"/>
                </a:lnTo>
                <a:lnTo>
                  <a:pt x="840943" y="3055718"/>
                </a:lnTo>
                <a:lnTo>
                  <a:pt x="1309190" y="2587479"/>
                </a:lnTo>
                <a:lnTo>
                  <a:pt x="1309190" y="2525518"/>
                </a:lnTo>
                <a:close/>
                <a:moveTo>
                  <a:pt x="8195701" y="2057287"/>
                </a:moveTo>
                <a:lnTo>
                  <a:pt x="7724849" y="2528130"/>
                </a:lnTo>
                <a:lnTo>
                  <a:pt x="7724849" y="2584867"/>
                </a:lnTo>
                <a:lnTo>
                  <a:pt x="8195700" y="3055717"/>
                </a:lnTo>
                <a:lnTo>
                  <a:pt x="8664832" y="2586585"/>
                </a:lnTo>
                <a:lnTo>
                  <a:pt x="8664832" y="2526410"/>
                </a:lnTo>
                <a:close/>
                <a:moveTo>
                  <a:pt x="6094339" y="2057287"/>
                </a:moveTo>
                <a:lnTo>
                  <a:pt x="5623233" y="2528385"/>
                </a:lnTo>
                <a:lnTo>
                  <a:pt x="5623233" y="2584613"/>
                </a:lnTo>
                <a:lnTo>
                  <a:pt x="6094336" y="3055717"/>
                </a:lnTo>
                <a:lnTo>
                  <a:pt x="6563216" y="2586838"/>
                </a:lnTo>
                <a:lnTo>
                  <a:pt x="6563216" y="2526156"/>
                </a:lnTo>
                <a:close/>
                <a:moveTo>
                  <a:pt x="1309181" y="1973451"/>
                </a:moveTo>
                <a:lnTo>
                  <a:pt x="1420005" y="1973451"/>
                </a:lnTo>
                <a:lnTo>
                  <a:pt x="1420005" y="2084276"/>
                </a:lnTo>
                <a:lnTo>
                  <a:pt x="1309181" y="2084276"/>
                </a:lnTo>
                <a:close/>
                <a:moveTo>
                  <a:pt x="258371" y="1973451"/>
                </a:moveTo>
                <a:lnTo>
                  <a:pt x="369196" y="1973451"/>
                </a:lnTo>
                <a:lnTo>
                  <a:pt x="369196" y="2084276"/>
                </a:lnTo>
                <a:lnTo>
                  <a:pt x="258371" y="2084276"/>
                </a:lnTo>
                <a:close/>
                <a:moveTo>
                  <a:pt x="3410796" y="1973451"/>
                </a:moveTo>
                <a:lnTo>
                  <a:pt x="3521621" y="1973451"/>
                </a:lnTo>
                <a:lnTo>
                  <a:pt x="3521621" y="2084276"/>
                </a:lnTo>
                <a:lnTo>
                  <a:pt x="3410796" y="2084276"/>
                </a:lnTo>
                <a:close/>
                <a:moveTo>
                  <a:pt x="2359988" y="1973451"/>
                </a:moveTo>
                <a:lnTo>
                  <a:pt x="2470813" y="1973451"/>
                </a:lnTo>
                <a:lnTo>
                  <a:pt x="2470813" y="2084276"/>
                </a:lnTo>
                <a:lnTo>
                  <a:pt x="2359988" y="2084276"/>
                </a:lnTo>
                <a:close/>
                <a:moveTo>
                  <a:pt x="4461600" y="1973451"/>
                </a:moveTo>
                <a:lnTo>
                  <a:pt x="4572425" y="1973451"/>
                </a:lnTo>
                <a:lnTo>
                  <a:pt x="4572425" y="2084276"/>
                </a:lnTo>
                <a:lnTo>
                  <a:pt x="4461600" y="2084276"/>
                </a:lnTo>
                <a:close/>
                <a:moveTo>
                  <a:pt x="6563216" y="1973451"/>
                </a:moveTo>
                <a:lnTo>
                  <a:pt x="6674041" y="1973451"/>
                </a:lnTo>
                <a:lnTo>
                  <a:pt x="6674041" y="2084276"/>
                </a:lnTo>
                <a:lnTo>
                  <a:pt x="6563216" y="2084276"/>
                </a:lnTo>
                <a:close/>
                <a:moveTo>
                  <a:pt x="5512408" y="1973451"/>
                </a:moveTo>
                <a:lnTo>
                  <a:pt x="5623233" y="1973451"/>
                </a:lnTo>
                <a:lnTo>
                  <a:pt x="5623233" y="2084276"/>
                </a:lnTo>
                <a:lnTo>
                  <a:pt x="5512408" y="2084276"/>
                </a:lnTo>
                <a:close/>
                <a:moveTo>
                  <a:pt x="8664832" y="1973450"/>
                </a:moveTo>
                <a:lnTo>
                  <a:pt x="8775657" y="1973450"/>
                </a:lnTo>
                <a:lnTo>
                  <a:pt x="8775657" y="2084275"/>
                </a:lnTo>
                <a:lnTo>
                  <a:pt x="8664832" y="2084275"/>
                </a:lnTo>
                <a:close/>
                <a:moveTo>
                  <a:pt x="7614024" y="1973450"/>
                </a:moveTo>
                <a:lnTo>
                  <a:pt x="7724849" y="1973450"/>
                </a:lnTo>
                <a:lnTo>
                  <a:pt x="7724849" y="2084275"/>
                </a:lnTo>
                <a:lnTo>
                  <a:pt x="7614024" y="2084275"/>
                </a:lnTo>
                <a:close/>
                <a:moveTo>
                  <a:pt x="1340281" y="1557960"/>
                </a:moveTo>
                <a:lnTo>
                  <a:pt x="867065" y="2031167"/>
                </a:lnTo>
                <a:lnTo>
                  <a:pt x="1335989" y="2500073"/>
                </a:lnTo>
                <a:lnTo>
                  <a:pt x="1396599" y="2500073"/>
                </a:lnTo>
                <a:lnTo>
                  <a:pt x="1865505" y="2031168"/>
                </a:lnTo>
                <a:lnTo>
                  <a:pt x="1392304" y="1557960"/>
                </a:lnTo>
                <a:close/>
                <a:moveTo>
                  <a:pt x="3441642" y="1557959"/>
                </a:moveTo>
                <a:lnTo>
                  <a:pt x="2968432" y="2031168"/>
                </a:lnTo>
                <a:lnTo>
                  <a:pt x="3437347" y="2500073"/>
                </a:lnTo>
                <a:lnTo>
                  <a:pt x="3497954" y="2500073"/>
                </a:lnTo>
                <a:lnTo>
                  <a:pt x="3966871" y="2031167"/>
                </a:lnTo>
                <a:lnTo>
                  <a:pt x="3493660" y="1557959"/>
                </a:lnTo>
                <a:close/>
                <a:moveTo>
                  <a:pt x="2390960" y="1557959"/>
                </a:moveTo>
                <a:lnTo>
                  <a:pt x="1917749" y="2031168"/>
                </a:lnTo>
                <a:lnTo>
                  <a:pt x="2386666" y="2500073"/>
                </a:lnTo>
                <a:lnTo>
                  <a:pt x="2447276" y="2500073"/>
                </a:lnTo>
                <a:lnTo>
                  <a:pt x="2916188" y="2031168"/>
                </a:lnTo>
                <a:lnTo>
                  <a:pt x="2442982" y="1557959"/>
                </a:lnTo>
                <a:close/>
                <a:moveTo>
                  <a:pt x="5542984" y="1557959"/>
                </a:moveTo>
                <a:lnTo>
                  <a:pt x="5069777" y="2031166"/>
                </a:lnTo>
                <a:lnTo>
                  <a:pt x="5538692" y="2500073"/>
                </a:lnTo>
                <a:lnTo>
                  <a:pt x="5599300" y="2500073"/>
                </a:lnTo>
                <a:lnTo>
                  <a:pt x="6068216" y="2031165"/>
                </a:lnTo>
                <a:lnTo>
                  <a:pt x="5595011" y="1557959"/>
                </a:lnTo>
                <a:close/>
                <a:moveTo>
                  <a:pt x="4492304" y="1557959"/>
                </a:moveTo>
                <a:lnTo>
                  <a:pt x="4019114" y="2031167"/>
                </a:lnTo>
                <a:lnTo>
                  <a:pt x="4488010" y="2500073"/>
                </a:lnTo>
                <a:lnTo>
                  <a:pt x="4548618" y="2500073"/>
                </a:lnTo>
                <a:lnTo>
                  <a:pt x="5017533" y="2031166"/>
                </a:lnTo>
                <a:lnTo>
                  <a:pt x="4544326" y="1557959"/>
                </a:lnTo>
                <a:close/>
                <a:moveTo>
                  <a:pt x="7644348" y="1557959"/>
                </a:moveTo>
                <a:lnTo>
                  <a:pt x="7171139" y="2031167"/>
                </a:lnTo>
                <a:lnTo>
                  <a:pt x="7640054" y="2500073"/>
                </a:lnTo>
                <a:lnTo>
                  <a:pt x="7700663" y="2500073"/>
                </a:lnTo>
                <a:lnTo>
                  <a:pt x="8169579" y="2031166"/>
                </a:lnTo>
                <a:lnTo>
                  <a:pt x="7696373" y="1557959"/>
                </a:lnTo>
                <a:close/>
                <a:moveTo>
                  <a:pt x="6593666" y="1557959"/>
                </a:moveTo>
                <a:lnTo>
                  <a:pt x="6120461" y="2031165"/>
                </a:lnTo>
                <a:lnTo>
                  <a:pt x="6589377" y="2500073"/>
                </a:lnTo>
                <a:lnTo>
                  <a:pt x="6649981" y="2500073"/>
                </a:lnTo>
                <a:lnTo>
                  <a:pt x="7118896" y="2031167"/>
                </a:lnTo>
                <a:lnTo>
                  <a:pt x="6645688" y="1557959"/>
                </a:lnTo>
                <a:close/>
                <a:moveTo>
                  <a:pt x="783783" y="1447135"/>
                </a:moveTo>
                <a:lnTo>
                  <a:pt x="894607" y="1447135"/>
                </a:lnTo>
                <a:lnTo>
                  <a:pt x="894607" y="1557960"/>
                </a:lnTo>
                <a:lnTo>
                  <a:pt x="783783" y="1557960"/>
                </a:lnTo>
                <a:close/>
                <a:moveTo>
                  <a:pt x="3936210" y="1447134"/>
                </a:moveTo>
                <a:lnTo>
                  <a:pt x="4047034" y="1447134"/>
                </a:lnTo>
                <a:lnTo>
                  <a:pt x="4047034" y="1557959"/>
                </a:lnTo>
                <a:lnTo>
                  <a:pt x="3936210" y="1557959"/>
                </a:lnTo>
                <a:close/>
                <a:moveTo>
                  <a:pt x="2885402" y="1447134"/>
                </a:moveTo>
                <a:lnTo>
                  <a:pt x="2996226" y="1447134"/>
                </a:lnTo>
                <a:lnTo>
                  <a:pt x="2996226" y="1557959"/>
                </a:lnTo>
                <a:lnTo>
                  <a:pt x="2885402" y="1557959"/>
                </a:lnTo>
                <a:close/>
                <a:moveTo>
                  <a:pt x="1834592" y="1447134"/>
                </a:moveTo>
                <a:lnTo>
                  <a:pt x="1945417" y="1447134"/>
                </a:lnTo>
                <a:lnTo>
                  <a:pt x="1945417" y="1557959"/>
                </a:lnTo>
                <a:lnTo>
                  <a:pt x="1834592" y="1557959"/>
                </a:lnTo>
                <a:close/>
                <a:moveTo>
                  <a:pt x="6037812" y="1447134"/>
                </a:moveTo>
                <a:lnTo>
                  <a:pt x="6148637" y="1447134"/>
                </a:lnTo>
                <a:lnTo>
                  <a:pt x="6148637" y="1557959"/>
                </a:lnTo>
                <a:lnTo>
                  <a:pt x="6037812" y="1557959"/>
                </a:lnTo>
                <a:close/>
                <a:moveTo>
                  <a:pt x="4987004" y="1447134"/>
                </a:moveTo>
                <a:lnTo>
                  <a:pt x="5097829" y="1447134"/>
                </a:lnTo>
                <a:lnTo>
                  <a:pt x="5097829" y="1557959"/>
                </a:lnTo>
                <a:lnTo>
                  <a:pt x="4987004" y="1557959"/>
                </a:lnTo>
                <a:close/>
                <a:moveTo>
                  <a:pt x="8139428" y="1447134"/>
                </a:moveTo>
                <a:lnTo>
                  <a:pt x="8250253" y="1447134"/>
                </a:lnTo>
                <a:lnTo>
                  <a:pt x="8250253" y="1557959"/>
                </a:lnTo>
                <a:lnTo>
                  <a:pt x="8139428" y="1557959"/>
                </a:lnTo>
                <a:close/>
                <a:moveTo>
                  <a:pt x="7088620" y="1447134"/>
                </a:moveTo>
                <a:lnTo>
                  <a:pt x="7199445" y="1447134"/>
                </a:lnTo>
                <a:lnTo>
                  <a:pt x="7199445" y="1557959"/>
                </a:lnTo>
                <a:lnTo>
                  <a:pt x="7088620" y="1557959"/>
                </a:lnTo>
                <a:close/>
                <a:moveTo>
                  <a:pt x="2942311" y="1006606"/>
                </a:moveTo>
                <a:lnTo>
                  <a:pt x="2470823" y="1478096"/>
                </a:lnTo>
                <a:lnTo>
                  <a:pt x="2470823" y="1533557"/>
                </a:lnTo>
                <a:lnTo>
                  <a:pt x="2942310" y="2005046"/>
                </a:lnTo>
                <a:lnTo>
                  <a:pt x="3410807" y="1536551"/>
                </a:lnTo>
                <a:lnTo>
                  <a:pt x="3410807" y="1475102"/>
                </a:lnTo>
                <a:close/>
                <a:moveTo>
                  <a:pt x="1891628" y="1006606"/>
                </a:moveTo>
                <a:lnTo>
                  <a:pt x="1420020" y="1478222"/>
                </a:lnTo>
                <a:lnTo>
                  <a:pt x="1420020" y="1533430"/>
                </a:lnTo>
                <a:lnTo>
                  <a:pt x="1891628" y="2005046"/>
                </a:lnTo>
                <a:lnTo>
                  <a:pt x="2359999" y="1536677"/>
                </a:lnTo>
                <a:lnTo>
                  <a:pt x="2359999" y="1474976"/>
                </a:lnTo>
                <a:close/>
                <a:moveTo>
                  <a:pt x="840942" y="1006606"/>
                </a:moveTo>
                <a:lnTo>
                  <a:pt x="369204" y="1478346"/>
                </a:lnTo>
                <a:lnTo>
                  <a:pt x="369204" y="1533304"/>
                </a:lnTo>
                <a:lnTo>
                  <a:pt x="840943" y="2005045"/>
                </a:lnTo>
                <a:lnTo>
                  <a:pt x="1309193" y="1536802"/>
                </a:lnTo>
                <a:lnTo>
                  <a:pt x="1309193" y="1474850"/>
                </a:lnTo>
                <a:close/>
                <a:moveTo>
                  <a:pt x="3992992" y="1006606"/>
                </a:moveTo>
                <a:lnTo>
                  <a:pt x="3521631" y="1477968"/>
                </a:lnTo>
                <a:lnTo>
                  <a:pt x="3521631" y="1533684"/>
                </a:lnTo>
                <a:lnTo>
                  <a:pt x="3992992" y="2005046"/>
                </a:lnTo>
                <a:lnTo>
                  <a:pt x="4461600" y="1536420"/>
                </a:lnTo>
                <a:lnTo>
                  <a:pt x="4461600" y="1475233"/>
                </a:lnTo>
                <a:close/>
                <a:moveTo>
                  <a:pt x="6094336" y="1006605"/>
                </a:moveTo>
                <a:lnTo>
                  <a:pt x="5623233" y="1477710"/>
                </a:lnTo>
                <a:lnTo>
                  <a:pt x="5623233" y="1533937"/>
                </a:lnTo>
                <a:lnTo>
                  <a:pt x="6094338" y="2005043"/>
                </a:lnTo>
                <a:lnTo>
                  <a:pt x="6563216" y="1536165"/>
                </a:lnTo>
                <a:lnTo>
                  <a:pt x="6563216" y="1475486"/>
                </a:lnTo>
                <a:close/>
                <a:moveTo>
                  <a:pt x="7145020" y="1006604"/>
                </a:moveTo>
                <a:lnTo>
                  <a:pt x="6674041" y="1477584"/>
                </a:lnTo>
                <a:lnTo>
                  <a:pt x="6674041" y="1534069"/>
                </a:lnTo>
                <a:lnTo>
                  <a:pt x="7145018" y="2005045"/>
                </a:lnTo>
                <a:lnTo>
                  <a:pt x="7614024" y="1536039"/>
                </a:lnTo>
                <a:lnTo>
                  <a:pt x="7614024" y="1475610"/>
                </a:lnTo>
                <a:close/>
                <a:moveTo>
                  <a:pt x="8195701" y="1006604"/>
                </a:moveTo>
                <a:lnTo>
                  <a:pt x="7724849" y="1477457"/>
                </a:lnTo>
                <a:lnTo>
                  <a:pt x="7724849" y="1534190"/>
                </a:lnTo>
                <a:lnTo>
                  <a:pt x="8195702" y="2005044"/>
                </a:lnTo>
                <a:lnTo>
                  <a:pt x="8664832" y="1535914"/>
                </a:lnTo>
                <a:lnTo>
                  <a:pt x="8664832" y="1475735"/>
                </a:lnTo>
                <a:close/>
                <a:moveTo>
                  <a:pt x="5043657" y="1006604"/>
                </a:moveTo>
                <a:lnTo>
                  <a:pt x="4572425" y="1477838"/>
                </a:lnTo>
                <a:lnTo>
                  <a:pt x="4572425" y="1533814"/>
                </a:lnTo>
                <a:lnTo>
                  <a:pt x="5043655" y="2005045"/>
                </a:lnTo>
                <a:lnTo>
                  <a:pt x="5512408" y="1536292"/>
                </a:lnTo>
                <a:lnTo>
                  <a:pt x="5512408" y="1475356"/>
                </a:lnTo>
                <a:close/>
                <a:moveTo>
                  <a:pt x="2359987" y="922636"/>
                </a:moveTo>
                <a:lnTo>
                  <a:pt x="2470812" y="922636"/>
                </a:lnTo>
                <a:lnTo>
                  <a:pt x="2470812" y="1033461"/>
                </a:lnTo>
                <a:lnTo>
                  <a:pt x="2359987" y="1033461"/>
                </a:lnTo>
                <a:close/>
                <a:moveTo>
                  <a:pt x="1309178" y="922636"/>
                </a:moveTo>
                <a:lnTo>
                  <a:pt x="1420004" y="922636"/>
                </a:lnTo>
                <a:lnTo>
                  <a:pt x="1420004" y="1033461"/>
                </a:lnTo>
                <a:lnTo>
                  <a:pt x="1309178" y="1033461"/>
                </a:lnTo>
                <a:close/>
                <a:moveTo>
                  <a:pt x="258370" y="922636"/>
                </a:moveTo>
                <a:lnTo>
                  <a:pt x="369195" y="922636"/>
                </a:lnTo>
                <a:lnTo>
                  <a:pt x="369195" y="1033461"/>
                </a:lnTo>
                <a:lnTo>
                  <a:pt x="258370" y="1033461"/>
                </a:lnTo>
                <a:close/>
                <a:moveTo>
                  <a:pt x="4461600" y="922636"/>
                </a:moveTo>
                <a:lnTo>
                  <a:pt x="4572425" y="922636"/>
                </a:lnTo>
                <a:lnTo>
                  <a:pt x="4572425" y="1033461"/>
                </a:lnTo>
                <a:lnTo>
                  <a:pt x="4461600" y="1033461"/>
                </a:lnTo>
                <a:close/>
                <a:moveTo>
                  <a:pt x="3410794" y="922636"/>
                </a:moveTo>
                <a:lnTo>
                  <a:pt x="3521620" y="922636"/>
                </a:lnTo>
                <a:lnTo>
                  <a:pt x="3521620" y="1033461"/>
                </a:lnTo>
                <a:lnTo>
                  <a:pt x="3410794" y="1033461"/>
                </a:lnTo>
                <a:close/>
                <a:moveTo>
                  <a:pt x="7614024" y="922636"/>
                </a:moveTo>
                <a:lnTo>
                  <a:pt x="7724849" y="922636"/>
                </a:lnTo>
                <a:lnTo>
                  <a:pt x="7724849" y="1033461"/>
                </a:lnTo>
                <a:lnTo>
                  <a:pt x="7614024" y="1033461"/>
                </a:lnTo>
                <a:close/>
                <a:moveTo>
                  <a:pt x="6563216" y="922636"/>
                </a:moveTo>
                <a:lnTo>
                  <a:pt x="6674041" y="922636"/>
                </a:lnTo>
                <a:lnTo>
                  <a:pt x="6674041" y="1033461"/>
                </a:lnTo>
                <a:lnTo>
                  <a:pt x="6563216" y="1033461"/>
                </a:lnTo>
                <a:close/>
                <a:moveTo>
                  <a:pt x="5512408" y="922636"/>
                </a:moveTo>
                <a:lnTo>
                  <a:pt x="5623233" y="922636"/>
                </a:lnTo>
                <a:lnTo>
                  <a:pt x="5623233" y="1033461"/>
                </a:lnTo>
                <a:lnTo>
                  <a:pt x="5512408" y="1033461"/>
                </a:lnTo>
                <a:close/>
                <a:moveTo>
                  <a:pt x="8664832" y="922635"/>
                </a:moveTo>
                <a:lnTo>
                  <a:pt x="8775657" y="922635"/>
                </a:lnTo>
                <a:lnTo>
                  <a:pt x="8775657" y="1033460"/>
                </a:lnTo>
                <a:lnTo>
                  <a:pt x="8664832" y="1033460"/>
                </a:lnTo>
                <a:close/>
                <a:moveTo>
                  <a:pt x="1337494" y="510063"/>
                </a:moveTo>
                <a:lnTo>
                  <a:pt x="867064" y="980485"/>
                </a:lnTo>
                <a:lnTo>
                  <a:pt x="1333721" y="1447135"/>
                </a:lnTo>
                <a:lnTo>
                  <a:pt x="1398862" y="1447135"/>
                </a:lnTo>
                <a:lnTo>
                  <a:pt x="1865505" y="980485"/>
                </a:lnTo>
                <a:lnTo>
                  <a:pt x="1395091" y="510063"/>
                </a:lnTo>
                <a:close/>
                <a:moveTo>
                  <a:pt x="2388172" y="510063"/>
                </a:moveTo>
                <a:lnTo>
                  <a:pt x="1917749" y="980485"/>
                </a:lnTo>
                <a:lnTo>
                  <a:pt x="2384400" y="1447135"/>
                </a:lnTo>
                <a:lnTo>
                  <a:pt x="2449540" y="1447135"/>
                </a:lnTo>
                <a:lnTo>
                  <a:pt x="2916188" y="980485"/>
                </a:lnTo>
                <a:lnTo>
                  <a:pt x="2445768" y="510063"/>
                </a:lnTo>
                <a:close/>
                <a:moveTo>
                  <a:pt x="3438854" y="510063"/>
                </a:moveTo>
                <a:lnTo>
                  <a:pt x="2968432" y="980485"/>
                </a:lnTo>
                <a:lnTo>
                  <a:pt x="3435082" y="1447134"/>
                </a:lnTo>
                <a:lnTo>
                  <a:pt x="3500221" y="1447134"/>
                </a:lnTo>
                <a:lnTo>
                  <a:pt x="3966871" y="980485"/>
                </a:lnTo>
                <a:lnTo>
                  <a:pt x="3496446" y="510063"/>
                </a:lnTo>
                <a:close/>
                <a:moveTo>
                  <a:pt x="4489516" y="510063"/>
                </a:moveTo>
                <a:lnTo>
                  <a:pt x="4019114" y="980485"/>
                </a:lnTo>
                <a:lnTo>
                  <a:pt x="4485745" y="1447134"/>
                </a:lnTo>
                <a:lnTo>
                  <a:pt x="4550885" y="1447134"/>
                </a:lnTo>
                <a:lnTo>
                  <a:pt x="5017536" y="980482"/>
                </a:lnTo>
                <a:lnTo>
                  <a:pt x="4547117" y="510063"/>
                </a:lnTo>
                <a:close/>
                <a:moveTo>
                  <a:pt x="5540197" y="510063"/>
                </a:moveTo>
                <a:lnTo>
                  <a:pt x="5069779" y="980483"/>
                </a:lnTo>
                <a:lnTo>
                  <a:pt x="5536430" y="1447134"/>
                </a:lnTo>
                <a:lnTo>
                  <a:pt x="5601565" y="1447134"/>
                </a:lnTo>
                <a:lnTo>
                  <a:pt x="6068214" y="980484"/>
                </a:lnTo>
                <a:lnTo>
                  <a:pt x="5597794" y="510063"/>
                </a:lnTo>
                <a:close/>
                <a:moveTo>
                  <a:pt x="6590878" y="510062"/>
                </a:moveTo>
                <a:lnTo>
                  <a:pt x="6120457" y="980484"/>
                </a:lnTo>
                <a:lnTo>
                  <a:pt x="6587106" y="1447134"/>
                </a:lnTo>
                <a:lnTo>
                  <a:pt x="6652247" y="1447134"/>
                </a:lnTo>
                <a:lnTo>
                  <a:pt x="7118898" y="980483"/>
                </a:lnTo>
                <a:lnTo>
                  <a:pt x="6648479" y="510062"/>
                </a:lnTo>
                <a:close/>
                <a:moveTo>
                  <a:pt x="7641560" y="510062"/>
                </a:moveTo>
                <a:lnTo>
                  <a:pt x="7171142" y="980482"/>
                </a:lnTo>
                <a:lnTo>
                  <a:pt x="7637793" y="1447134"/>
                </a:lnTo>
                <a:lnTo>
                  <a:pt x="7702929" y="1447134"/>
                </a:lnTo>
                <a:lnTo>
                  <a:pt x="8169579" y="980483"/>
                </a:lnTo>
                <a:lnTo>
                  <a:pt x="7699160" y="510062"/>
                </a:lnTo>
                <a:close/>
                <a:moveTo>
                  <a:pt x="783785" y="399238"/>
                </a:moveTo>
                <a:lnTo>
                  <a:pt x="894609" y="399238"/>
                </a:lnTo>
                <a:lnTo>
                  <a:pt x="894609" y="510063"/>
                </a:lnTo>
                <a:lnTo>
                  <a:pt x="783785" y="510063"/>
                </a:lnTo>
                <a:close/>
                <a:moveTo>
                  <a:pt x="1834594" y="399238"/>
                </a:moveTo>
                <a:lnTo>
                  <a:pt x="1945420" y="399238"/>
                </a:lnTo>
                <a:lnTo>
                  <a:pt x="1945420" y="510063"/>
                </a:lnTo>
                <a:lnTo>
                  <a:pt x="1834594" y="510063"/>
                </a:lnTo>
                <a:close/>
                <a:moveTo>
                  <a:pt x="3936212" y="399238"/>
                </a:moveTo>
                <a:lnTo>
                  <a:pt x="4047037" y="399238"/>
                </a:lnTo>
                <a:lnTo>
                  <a:pt x="4047037" y="510063"/>
                </a:lnTo>
                <a:lnTo>
                  <a:pt x="3936212" y="510063"/>
                </a:lnTo>
                <a:close/>
                <a:moveTo>
                  <a:pt x="2885405" y="399238"/>
                </a:moveTo>
                <a:lnTo>
                  <a:pt x="2996229" y="399238"/>
                </a:lnTo>
                <a:lnTo>
                  <a:pt x="2996229" y="510063"/>
                </a:lnTo>
                <a:lnTo>
                  <a:pt x="2885405" y="510063"/>
                </a:lnTo>
                <a:close/>
                <a:moveTo>
                  <a:pt x="4987004" y="399238"/>
                </a:moveTo>
                <a:lnTo>
                  <a:pt x="5097829" y="399238"/>
                </a:lnTo>
                <a:lnTo>
                  <a:pt x="5097829" y="510063"/>
                </a:lnTo>
                <a:lnTo>
                  <a:pt x="4987004" y="510063"/>
                </a:lnTo>
                <a:close/>
                <a:moveTo>
                  <a:pt x="6037812" y="399238"/>
                </a:moveTo>
                <a:lnTo>
                  <a:pt x="6148637" y="399238"/>
                </a:lnTo>
                <a:lnTo>
                  <a:pt x="6148637" y="510062"/>
                </a:lnTo>
                <a:lnTo>
                  <a:pt x="6037812" y="510062"/>
                </a:lnTo>
                <a:close/>
                <a:moveTo>
                  <a:pt x="7088620" y="399237"/>
                </a:moveTo>
                <a:lnTo>
                  <a:pt x="7199445" y="399237"/>
                </a:lnTo>
                <a:lnTo>
                  <a:pt x="7199445" y="510062"/>
                </a:lnTo>
                <a:lnTo>
                  <a:pt x="7088620" y="510062"/>
                </a:lnTo>
                <a:close/>
                <a:moveTo>
                  <a:pt x="8139428" y="399237"/>
                </a:moveTo>
                <a:lnTo>
                  <a:pt x="8250253" y="399237"/>
                </a:lnTo>
                <a:lnTo>
                  <a:pt x="8250253" y="510062"/>
                </a:lnTo>
                <a:lnTo>
                  <a:pt x="8139428" y="510062"/>
                </a:lnTo>
                <a:close/>
                <a:moveTo>
                  <a:pt x="6138416" y="0"/>
                </a:moveTo>
                <a:lnTo>
                  <a:pt x="6190660" y="0"/>
                </a:lnTo>
                <a:lnTo>
                  <a:pt x="6589898" y="399238"/>
                </a:lnTo>
                <a:lnTo>
                  <a:pt x="6649459" y="399238"/>
                </a:lnTo>
                <a:lnTo>
                  <a:pt x="7048695" y="2"/>
                </a:lnTo>
                <a:lnTo>
                  <a:pt x="7100939" y="2"/>
                </a:lnTo>
                <a:lnTo>
                  <a:pt x="6674041" y="426899"/>
                </a:lnTo>
                <a:lnTo>
                  <a:pt x="6674041" y="483380"/>
                </a:lnTo>
                <a:lnTo>
                  <a:pt x="7145020" y="954361"/>
                </a:lnTo>
                <a:lnTo>
                  <a:pt x="7614024" y="485355"/>
                </a:lnTo>
                <a:lnTo>
                  <a:pt x="7614024" y="424926"/>
                </a:lnTo>
                <a:lnTo>
                  <a:pt x="7189097" y="1"/>
                </a:lnTo>
                <a:lnTo>
                  <a:pt x="7241340" y="1"/>
                </a:lnTo>
                <a:lnTo>
                  <a:pt x="7640577" y="399237"/>
                </a:lnTo>
                <a:lnTo>
                  <a:pt x="7700142" y="399237"/>
                </a:lnTo>
                <a:lnTo>
                  <a:pt x="8099378" y="1"/>
                </a:lnTo>
                <a:lnTo>
                  <a:pt x="8151622" y="1"/>
                </a:lnTo>
                <a:lnTo>
                  <a:pt x="7724849" y="426774"/>
                </a:lnTo>
                <a:lnTo>
                  <a:pt x="7724849" y="483509"/>
                </a:lnTo>
                <a:lnTo>
                  <a:pt x="8195700" y="954363"/>
                </a:lnTo>
                <a:lnTo>
                  <a:pt x="8664832" y="485228"/>
                </a:lnTo>
                <a:lnTo>
                  <a:pt x="8664832" y="425054"/>
                </a:lnTo>
                <a:lnTo>
                  <a:pt x="8239778" y="1"/>
                </a:lnTo>
                <a:lnTo>
                  <a:pt x="8292022" y="1"/>
                </a:lnTo>
                <a:lnTo>
                  <a:pt x="8691259" y="399237"/>
                </a:lnTo>
                <a:lnTo>
                  <a:pt x="8750823" y="399237"/>
                </a:lnTo>
                <a:lnTo>
                  <a:pt x="9143986" y="6075"/>
                </a:lnTo>
                <a:lnTo>
                  <a:pt x="9143986" y="58319"/>
                </a:lnTo>
                <a:lnTo>
                  <a:pt x="8775657" y="426647"/>
                </a:lnTo>
                <a:lnTo>
                  <a:pt x="8775657" y="483635"/>
                </a:lnTo>
                <a:lnTo>
                  <a:pt x="9143986" y="851966"/>
                </a:lnTo>
                <a:lnTo>
                  <a:pt x="9143986" y="904210"/>
                </a:lnTo>
                <a:lnTo>
                  <a:pt x="8749840" y="510062"/>
                </a:lnTo>
                <a:lnTo>
                  <a:pt x="8692242" y="510062"/>
                </a:lnTo>
                <a:lnTo>
                  <a:pt x="8221822" y="980484"/>
                </a:lnTo>
                <a:lnTo>
                  <a:pt x="8688471" y="1447133"/>
                </a:lnTo>
                <a:lnTo>
                  <a:pt x="8753611" y="1447133"/>
                </a:lnTo>
                <a:lnTo>
                  <a:pt x="9143986" y="1056762"/>
                </a:lnTo>
                <a:lnTo>
                  <a:pt x="9143986" y="1109003"/>
                </a:lnTo>
                <a:lnTo>
                  <a:pt x="8775657" y="1477331"/>
                </a:lnTo>
                <a:lnTo>
                  <a:pt x="8775657" y="1534319"/>
                </a:lnTo>
                <a:lnTo>
                  <a:pt x="9143986" y="1902649"/>
                </a:lnTo>
                <a:lnTo>
                  <a:pt x="9143987" y="1954891"/>
                </a:lnTo>
                <a:lnTo>
                  <a:pt x="8747055" y="1557959"/>
                </a:lnTo>
                <a:lnTo>
                  <a:pt x="8695029" y="1557959"/>
                </a:lnTo>
                <a:lnTo>
                  <a:pt x="8221823" y="2031165"/>
                </a:lnTo>
                <a:lnTo>
                  <a:pt x="8690741" y="2500073"/>
                </a:lnTo>
                <a:lnTo>
                  <a:pt x="8751345" y="2500073"/>
                </a:lnTo>
                <a:lnTo>
                  <a:pt x="9143986" y="2107432"/>
                </a:lnTo>
                <a:lnTo>
                  <a:pt x="9143986" y="2159677"/>
                </a:lnTo>
                <a:lnTo>
                  <a:pt x="8775657" y="2528005"/>
                </a:lnTo>
                <a:lnTo>
                  <a:pt x="8775657" y="2584989"/>
                </a:lnTo>
                <a:lnTo>
                  <a:pt x="9143987" y="2953319"/>
                </a:lnTo>
                <a:lnTo>
                  <a:pt x="9143987" y="3005564"/>
                </a:lnTo>
                <a:lnTo>
                  <a:pt x="8749321" y="2610898"/>
                </a:lnTo>
                <a:lnTo>
                  <a:pt x="8692765" y="2610898"/>
                </a:lnTo>
                <a:lnTo>
                  <a:pt x="8221822" y="3081840"/>
                </a:lnTo>
                <a:lnTo>
                  <a:pt x="8691194" y="3551212"/>
                </a:lnTo>
                <a:lnTo>
                  <a:pt x="8750888" y="3551212"/>
                </a:lnTo>
                <a:lnTo>
                  <a:pt x="9143986" y="3158114"/>
                </a:lnTo>
                <a:lnTo>
                  <a:pt x="9143986" y="3210356"/>
                </a:lnTo>
                <a:lnTo>
                  <a:pt x="8775657" y="3578686"/>
                </a:lnTo>
                <a:lnTo>
                  <a:pt x="8775657" y="3635674"/>
                </a:lnTo>
                <a:lnTo>
                  <a:pt x="9143986" y="4004003"/>
                </a:lnTo>
                <a:lnTo>
                  <a:pt x="9143986" y="4056248"/>
                </a:lnTo>
                <a:lnTo>
                  <a:pt x="8749774" y="3662037"/>
                </a:lnTo>
                <a:lnTo>
                  <a:pt x="8692306" y="3662037"/>
                </a:lnTo>
                <a:lnTo>
                  <a:pt x="8221823" y="4132519"/>
                </a:lnTo>
                <a:lnTo>
                  <a:pt x="8661299" y="4571995"/>
                </a:lnTo>
                <a:lnTo>
                  <a:pt x="8609053" y="4571995"/>
                </a:lnTo>
                <a:lnTo>
                  <a:pt x="8195700" y="4158642"/>
                </a:lnTo>
                <a:lnTo>
                  <a:pt x="7782346" y="4571997"/>
                </a:lnTo>
                <a:lnTo>
                  <a:pt x="7730103" y="4571997"/>
                </a:lnTo>
                <a:lnTo>
                  <a:pt x="8169579" y="4132521"/>
                </a:lnTo>
                <a:lnTo>
                  <a:pt x="7699096" y="3662037"/>
                </a:lnTo>
                <a:lnTo>
                  <a:pt x="7641624" y="3662037"/>
                </a:lnTo>
                <a:lnTo>
                  <a:pt x="7171140" y="4132521"/>
                </a:lnTo>
                <a:lnTo>
                  <a:pt x="7610615" y="4571996"/>
                </a:lnTo>
                <a:lnTo>
                  <a:pt x="7558371" y="4571996"/>
                </a:lnTo>
                <a:lnTo>
                  <a:pt x="7145018" y="4158643"/>
                </a:lnTo>
                <a:lnTo>
                  <a:pt x="6731665" y="4571996"/>
                </a:lnTo>
                <a:lnTo>
                  <a:pt x="6679421" y="4571997"/>
                </a:lnTo>
                <a:lnTo>
                  <a:pt x="7118896" y="4132521"/>
                </a:lnTo>
                <a:lnTo>
                  <a:pt x="6648412" y="3662037"/>
                </a:lnTo>
                <a:lnTo>
                  <a:pt x="6590942" y="3662037"/>
                </a:lnTo>
                <a:lnTo>
                  <a:pt x="6120458" y="4132521"/>
                </a:lnTo>
                <a:lnTo>
                  <a:pt x="6559933" y="4571996"/>
                </a:lnTo>
                <a:lnTo>
                  <a:pt x="6507689" y="4571996"/>
                </a:lnTo>
                <a:lnTo>
                  <a:pt x="6094336" y="4158643"/>
                </a:lnTo>
                <a:lnTo>
                  <a:pt x="5680986" y="4571994"/>
                </a:lnTo>
                <a:lnTo>
                  <a:pt x="5628742" y="4571994"/>
                </a:lnTo>
                <a:lnTo>
                  <a:pt x="6068215" y="4132521"/>
                </a:lnTo>
                <a:lnTo>
                  <a:pt x="5597730" y="3662037"/>
                </a:lnTo>
                <a:lnTo>
                  <a:pt x="5540260" y="3662037"/>
                </a:lnTo>
                <a:lnTo>
                  <a:pt x="5069776" y="4132521"/>
                </a:lnTo>
                <a:lnTo>
                  <a:pt x="5509251" y="4571996"/>
                </a:lnTo>
                <a:lnTo>
                  <a:pt x="5457007" y="4571996"/>
                </a:lnTo>
                <a:lnTo>
                  <a:pt x="5043654" y="4158643"/>
                </a:lnTo>
                <a:lnTo>
                  <a:pt x="4630302" y="4571995"/>
                </a:lnTo>
                <a:lnTo>
                  <a:pt x="4578058" y="4571995"/>
                </a:lnTo>
                <a:lnTo>
                  <a:pt x="5017532" y="4132521"/>
                </a:lnTo>
                <a:lnTo>
                  <a:pt x="4547048" y="3662037"/>
                </a:lnTo>
                <a:lnTo>
                  <a:pt x="4489581" y="3662037"/>
                </a:lnTo>
                <a:lnTo>
                  <a:pt x="4019114" y="4132522"/>
                </a:lnTo>
                <a:lnTo>
                  <a:pt x="4458569" y="4571996"/>
                </a:lnTo>
                <a:lnTo>
                  <a:pt x="4406325" y="4571996"/>
                </a:lnTo>
                <a:lnTo>
                  <a:pt x="3992992" y="4158644"/>
                </a:lnTo>
                <a:lnTo>
                  <a:pt x="3579640" y="4571995"/>
                </a:lnTo>
                <a:lnTo>
                  <a:pt x="3527396" y="4571995"/>
                </a:lnTo>
                <a:lnTo>
                  <a:pt x="3966870" y="4132522"/>
                </a:lnTo>
                <a:lnTo>
                  <a:pt x="3496383" y="3662037"/>
                </a:lnTo>
                <a:lnTo>
                  <a:pt x="3438916" y="3662037"/>
                </a:lnTo>
                <a:lnTo>
                  <a:pt x="2968432" y="4132520"/>
                </a:lnTo>
                <a:lnTo>
                  <a:pt x="3407909" y="4571995"/>
                </a:lnTo>
                <a:lnTo>
                  <a:pt x="3355664" y="4571995"/>
                </a:lnTo>
                <a:lnTo>
                  <a:pt x="2942310" y="4158642"/>
                </a:lnTo>
                <a:lnTo>
                  <a:pt x="2528960" y="4571994"/>
                </a:lnTo>
                <a:lnTo>
                  <a:pt x="2476716" y="4571994"/>
                </a:lnTo>
                <a:lnTo>
                  <a:pt x="2916189" y="4132521"/>
                </a:lnTo>
                <a:lnTo>
                  <a:pt x="2445706" y="3662037"/>
                </a:lnTo>
                <a:lnTo>
                  <a:pt x="2388237" y="3662037"/>
                </a:lnTo>
                <a:lnTo>
                  <a:pt x="1917750" y="4132522"/>
                </a:lnTo>
                <a:lnTo>
                  <a:pt x="2357226" y="4571995"/>
                </a:lnTo>
                <a:lnTo>
                  <a:pt x="2304983" y="4571996"/>
                </a:lnTo>
                <a:lnTo>
                  <a:pt x="1891628" y="4158644"/>
                </a:lnTo>
                <a:lnTo>
                  <a:pt x="1478287" y="4571994"/>
                </a:lnTo>
                <a:lnTo>
                  <a:pt x="1426043" y="4571994"/>
                </a:lnTo>
                <a:lnTo>
                  <a:pt x="1865506" y="4132522"/>
                </a:lnTo>
                <a:lnTo>
                  <a:pt x="1395028" y="3662037"/>
                </a:lnTo>
                <a:lnTo>
                  <a:pt x="1337560" y="3662037"/>
                </a:lnTo>
                <a:lnTo>
                  <a:pt x="867065" y="4132523"/>
                </a:lnTo>
                <a:lnTo>
                  <a:pt x="1306545" y="4571995"/>
                </a:lnTo>
                <a:lnTo>
                  <a:pt x="1254301" y="4571995"/>
                </a:lnTo>
                <a:lnTo>
                  <a:pt x="840943" y="4158645"/>
                </a:lnTo>
                <a:lnTo>
                  <a:pt x="427592" y="4571996"/>
                </a:lnTo>
                <a:lnTo>
                  <a:pt x="375348" y="4571996"/>
                </a:lnTo>
                <a:lnTo>
                  <a:pt x="814821" y="4132522"/>
                </a:lnTo>
                <a:lnTo>
                  <a:pt x="344336" y="3662037"/>
                </a:lnTo>
                <a:lnTo>
                  <a:pt x="286868" y="3662037"/>
                </a:lnTo>
                <a:lnTo>
                  <a:pt x="2" y="3948903"/>
                </a:lnTo>
                <a:lnTo>
                  <a:pt x="2" y="3896659"/>
                </a:lnTo>
                <a:lnTo>
                  <a:pt x="258375" y="3638287"/>
                </a:lnTo>
                <a:lnTo>
                  <a:pt x="258375" y="3576075"/>
                </a:lnTo>
                <a:lnTo>
                  <a:pt x="1" y="3317701"/>
                </a:lnTo>
                <a:lnTo>
                  <a:pt x="1" y="3265457"/>
                </a:lnTo>
                <a:lnTo>
                  <a:pt x="285755" y="3551212"/>
                </a:lnTo>
                <a:lnTo>
                  <a:pt x="345449" y="3551212"/>
                </a:lnTo>
                <a:lnTo>
                  <a:pt x="814821" y="3081840"/>
                </a:lnTo>
                <a:lnTo>
                  <a:pt x="343879" y="2610898"/>
                </a:lnTo>
                <a:lnTo>
                  <a:pt x="287325" y="2610898"/>
                </a:lnTo>
                <a:lnTo>
                  <a:pt x="4" y="2898220"/>
                </a:lnTo>
                <a:lnTo>
                  <a:pt x="4" y="2845976"/>
                </a:lnTo>
                <a:lnTo>
                  <a:pt x="258377" y="2587602"/>
                </a:lnTo>
                <a:lnTo>
                  <a:pt x="258377" y="2525395"/>
                </a:lnTo>
                <a:lnTo>
                  <a:pt x="1" y="2267018"/>
                </a:lnTo>
                <a:lnTo>
                  <a:pt x="0" y="2214773"/>
                </a:lnTo>
                <a:lnTo>
                  <a:pt x="285299" y="2500073"/>
                </a:lnTo>
                <a:lnTo>
                  <a:pt x="345906" y="2500073"/>
                </a:lnTo>
                <a:lnTo>
                  <a:pt x="814821" y="2031167"/>
                </a:lnTo>
                <a:lnTo>
                  <a:pt x="341615" y="1557960"/>
                </a:lnTo>
                <a:lnTo>
                  <a:pt x="289591" y="1557960"/>
                </a:lnTo>
                <a:lnTo>
                  <a:pt x="1" y="1847551"/>
                </a:lnTo>
                <a:lnTo>
                  <a:pt x="1" y="1795307"/>
                </a:lnTo>
                <a:lnTo>
                  <a:pt x="258379" y="1536928"/>
                </a:lnTo>
                <a:lnTo>
                  <a:pt x="258379" y="1474723"/>
                </a:lnTo>
                <a:lnTo>
                  <a:pt x="1" y="1216345"/>
                </a:lnTo>
                <a:lnTo>
                  <a:pt x="1" y="1164102"/>
                </a:lnTo>
                <a:lnTo>
                  <a:pt x="283034" y="1447135"/>
                </a:lnTo>
                <a:lnTo>
                  <a:pt x="348172" y="1447135"/>
                </a:lnTo>
                <a:lnTo>
                  <a:pt x="814820" y="980485"/>
                </a:lnTo>
                <a:lnTo>
                  <a:pt x="344400" y="510063"/>
                </a:lnTo>
                <a:lnTo>
                  <a:pt x="286802" y="510063"/>
                </a:lnTo>
                <a:lnTo>
                  <a:pt x="2" y="796868"/>
                </a:lnTo>
                <a:lnTo>
                  <a:pt x="2" y="744627"/>
                </a:lnTo>
                <a:lnTo>
                  <a:pt x="258382" y="486240"/>
                </a:lnTo>
                <a:lnTo>
                  <a:pt x="258382" y="424044"/>
                </a:lnTo>
                <a:lnTo>
                  <a:pt x="2" y="165665"/>
                </a:lnTo>
                <a:lnTo>
                  <a:pt x="2" y="113421"/>
                </a:lnTo>
                <a:lnTo>
                  <a:pt x="285819" y="399238"/>
                </a:lnTo>
                <a:lnTo>
                  <a:pt x="345383" y="399238"/>
                </a:lnTo>
                <a:lnTo>
                  <a:pt x="744619" y="2"/>
                </a:lnTo>
                <a:lnTo>
                  <a:pt x="796863" y="2"/>
                </a:lnTo>
                <a:lnTo>
                  <a:pt x="369206" y="427659"/>
                </a:lnTo>
                <a:lnTo>
                  <a:pt x="369206" y="482625"/>
                </a:lnTo>
                <a:lnTo>
                  <a:pt x="840942" y="954363"/>
                </a:lnTo>
                <a:lnTo>
                  <a:pt x="1309198" y="486115"/>
                </a:lnTo>
                <a:lnTo>
                  <a:pt x="1309198" y="424170"/>
                </a:lnTo>
                <a:lnTo>
                  <a:pt x="885018" y="1"/>
                </a:lnTo>
                <a:lnTo>
                  <a:pt x="937262" y="1"/>
                </a:lnTo>
                <a:lnTo>
                  <a:pt x="1336510" y="399238"/>
                </a:lnTo>
                <a:lnTo>
                  <a:pt x="1396075" y="399238"/>
                </a:lnTo>
                <a:lnTo>
                  <a:pt x="1795305" y="3"/>
                </a:lnTo>
                <a:lnTo>
                  <a:pt x="1847547" y="3"/>
                </a:lnTo>
                <a:lnTo>
                  <a:pt x="1420024" y="427535"/>
                </a:lnTo>
                <a:lnTo>
                  <a:pt x="1420024" y="482750"/>
                </a:lnTo>
                <a:lnTo>
                  <a:pt x="1891628" y="954364"/>
                </a:lnTo>
                <a:lnTo>
                  <a:pt x="2360002" y="485990"/>
                </a:lnTo>
                <a:lnTo>
                  <a:pt x="2360002" y="424295"/>
                </a:lnTo>
                <a:lnTo>
                  <a:pt x="1935703" y="1"/>
                </a:lnTo>
                <a:lnTo>
                  <a:pt x="1987946" y="1"/>
                </a:lnTo>
                <a:lnTo>
                  <a:pt x="2387188" y="399238"/>
                </a:lnTo>
                <a:lnTo>
                  <a:pt x="2446753" y="399238"/>
                </a:lnTo>
                <a:lnTo>
                  <a:pt x="2845989" y="2"/>
                </a:lnTo>
                <a:lnTo>
                  <a:pt x="2898233" y="2"/>
                </a:lnTo>
                <a:lnTo>
                  <a:pt x="2470826" y="427409"/>
                </a:lnTo>
                <a:lnTo>
                  <a:pt x="2470826" y="482876"/>
                </a:lnTo>
                <a:lnTo>
                  <a:pt x="2942310" y="954364"/>
                </a:lnTo>
                <a:lnTo>
                  <a:pt x="3410810" y="485864"/>
                </a:lnTo>
                <a:lnTo>
                  <a:pt x="3410810" y="424421"/>
                </a:lnTo>
                <a:lnTo>
                  <a:pt x="2986387" y="1"/>
                </a:lnTo>
                <a:lnTo>
                  <a:pt x="3038634" y="1"/>
                </a:lnTo>
                <a:lnTo>
                  <a:pt x="3437870" y="399238"/>
                </a:lnTo>
                <a:lnTo>
                  <a:pt x="3497432" y="399238"/>
                </a:lnTo>
                <a:lnTo>
                  <a:pt x="3896671" y="2"/>
                </a:lnTo>
                <a:lnTo>
                  <a:pt x="3948916" y="2"/>
                </a:lnTo>
                <a:lnTo>
                  <a:pt x="3521633" y="427284"/>
                </a:lnTo>
                <a:lnTo>
                  <a:pt x="3521633" y="483002"/>
                </a:lnTo>
                <a:lnTo>
                  <a:pt x="3992992" y="954363"/>
                </a:lnTo>
                <a:lnTo>
                  <a:pt x="4461600" y="485736"/>
                </a:lnTo>
                <a:lnTo>
                  <a:pt x="4461600" y="424545"/>
                </a:lnTo>
                <a:lnTo>
                  <a:pt x="4037073" y="1"/>
                </a:lnTo>
                <a:lnTo>
                  <a:pt x="4089316" y="1"/>
                </a:lnTo>
                <a:lnTo>
                  <a:pt x="4488536" y="399238"/>
                </a:lnTo>
                <a:lnTo>
                  <a:pt x="4548098" y="399238"/>
                </a:lnTo>
                <a:lnTo>
                  <a:pt x="4947332" y="4"/>
                </a:lnTo>
                <a:lnTo>
                  <a:pt x="4999576" y="4"/>
                </a:lnTo>
                <a:lnTo>
                  <a:pt x="4572425" y="427154"/>
                </a:lnTo>
                <a:lnTo>
                  <a:pt x="4572425" y="483127"/>
                </a:lnTo>
                <a:lnTo>
                  <a:pt x="5043657" y="954361"/>
                </a:lnTo>
                <a:lnTo>
                  <a:pt x="5512408" y="485609"/>
                </a:lnTo>
                <a:lnTo>
                  <a:pt x="5512408" y="424676"/>
                </a:lnTo>
                <a:lnTo>
                  <a:pt x="5087732" y="1"/>
                </a:lnTo>
                <a:lnTo>
                  <a:pt x="5139975" y="1"/>
                </a:lnTo>
                <a:lnTo>
                  <a:pt x="5539212" y="399238"/>
                </a:lnTo>
                <a:lnTo>
                  <a:pt x="5598779" y="399238"/>
                </a:lnTo>
                <a:lnTo>
                  <a:pt x="5998015" y="2"/>
                </a:lnTo>
                <a:lnTo>
                  <a:pt x="6050259" y="2"/>
                </a:lnTo>
                <a:lnTo>
                  <a:pt x="5623233" y="427027"/>
                </a:lnTo>
                <a:lnTo>
                  <a:pt x="5623233" y="483258"/>
                </a:lnTo>
                <a:lnTo>
                  <a:pt x="6094336" y="954363"/>
                </a:lnTo>
                <a:lnTo>
                  <a:pt x="6563216" y="485481"/>
                </a:lnTo>
                <a:lnTo>
                  <a:pt x="6563216" y="4247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883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5813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3507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144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9154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4096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377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E115B9-B4D1-4AB7-AA51-A98AAA579397}" type="datetimeFigureOut">
              <a:rPr lang="pt-BR" smtClean="0"/>
              <a:pPr/>
              <a:t>12/11/2018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06C516F-763D-4469-9AF2-138E98B42106}" type="slidenum">
              <a:rPr lang="pt-BR" smtClean="0"/>
              <a:pPr/>
              <a:t>‹nº›</a:t>
            </a:fld>
            <a:endParaRPr lang="pt-BR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451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75706" y="640080"/>
            <a:ext cx="8416773" cy="2644903"/>
          </a:xfrm>
        </p:spPr>
        <p:txBody>
          <a:bodyPr anchor="b">
            <a:normAutofit fontScale="90000"/>
          </a:bodyPr>
          <a:lstStyle/>
          <a:p>
            <a:pPr algn="ctr"/>
            <a:r>
              <a:rPr lang="pt-BR" sz="1800" dirty="0">
                <a:solidFill>
                  <a:srgbClr val="FFFFFF"/>
                </a:solidFill>
              </a:rPr>
              <a:t/>
            </a:r>
            <a:br>
              <a:rPr lang="pt-BR" sz="1800" dirty="0">
                <a:solidFill>
                  <a:srgbClr val="FFFFFF"/>
                </a:solidFill>
              </a:rPr>
            </a:br>
            <a:r>
              <a:rPr lang="pt-BR" sz="1800" dirty="0">
                <a:solidFill>
                  <a:srgbClr val="FFFFFF"/>
                </a:solidFill>
              </a:rPr>
              <a:t/>
            </a:r>
            <a:br>
              <a:rPr lang="pt-BR" sz="1800" dirty="0">
                <a:solidFill>
                  <a:srgbClr val="FFFFFF"/>
                </a:solidFill>
              </a:rPr>
            </a:br>
            <a:r>
              <a:rPr lang="pt-BR" sz="2000" dirty="0">
                <a:solidFill>
                  <a:srgbClr val="FFFFFF"/>
                </a:solidFill>
              </a:rPr>
              <a:t/>
            </a:r>
            <a:br>
              <a:rPr lang="pt-BR" sz="2000" dirty="0">
                <a:solidFill>
                  <a:srgbClr val="FFFFFF"/>
                </a:solidFill>
              </a:rPr>
            </a:br>
            <a:r>
              <a:rPr lang="pt-BR" sz="2700" dirty="0">
                <a:solidFill>
                  <a:schemeClr val="tx1"/>
                </a:solidFill>
              </a:rPr>
              <a:t/>
            </a:r>
            <a:br>
              <a:rPr lang="pt-BR" sz="2700" dirty="0">
                <a:solidFill>
                  <a:schemeClr val="tx1"/>
                </a:solidFill>
              </a:rPr>
            </a:br>
            <a:r>
              <a:rPr lang="pt-BR" sz="2700" dirty="0">
                <a:solidFill>
                  <a:schemeClr val="tx1"/>
                </a:solidFill>
              </a:rPr>
              <a:t/>
            </a:r>
            <a:br>
              <a:rPr lang="pt-BR" sz="2700" dirty="0">
                <a:solidFill>
                  <a:schemeClr val="tx1"/>
                </a:solidFill>
              </a:rPr>
            </a:br>
            <a:r>
              <a:rPr lang="pt-BR" sz="2700" dirty="0">
                <a:solidFill>
                  <a:schemeClr val="tx1"/>
                </a:solidFill>
              </a:rPr>
              <a:t/>
            </a:r>
            <a:br>
              <a:rPr lang="pt-BR" sz="2700" dirty="0">
                <a:solidFill>
                  <a:schemeClr val="tx1"/>
                </a:solidFill>
              </a:rPr>
            </a:br>
            <a:r>
              <a:rPr lang="pt-BR" sz="2700" dirty="0">
                <a:solidFill>
                  <a:schemeClr val="tx1"/>
                </a:solidFill>
              </a:rPr>
              <a:t/>
            </a:r>
            <a:br>
              <a:rPr lang="pt-BR" sz="2700" dirty="0">
                <a:solidFill>
                  <a:schemeClr val="tx1"/>
                </a:solidFill>
              </a:rPr>
            </a:br>
            <a: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RELATÓRIO DA COMISSÃO DE POLÍTICA NACIONAL DE HUMANIZAÇÃO -</a:t>
            </a:r>
            <a:b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CPNH</a:t>
            </a:r>
            <a:b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MÊS DE </a:t>
            </a:r>
            <a:r>
              <a:rPr lang="pt-BR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OUTUBRO</a:t>
            </a:r>
            <a:br>
              <a:rPr lang="pt-BR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realizado por: valdenice conceição</a:t>
            </a:r>
            <a:endParaRPr lang="pt-BR" sz="1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79190" y="3849539"/>
            <a:ext cx="3153009" cy="2359417"/>
          </a:xfrm>
        </p:spPr>
        <p:txBody>
          <a:bodyPr anchor="t">
            <a:normAutofit/>
          </a:bodyPr>
          <a:lstStyle/>
          <a:p>
            <a:pPr algn="r"/>
            <a:endParaRPr lang="pt-BR" sz="1400" dirty="0">
              <a:solidFill>
                <a:srgbClr val="FFFFFF"/>
              </a:solidFill>
            </a:endParaRPr>
          </a:p>
          <a:p>
            <a:pPr algn="r"/>
            <a:endParaRPr lang="pt-BR" sz="1400" dirty="0">
              <a:solidFill>
                <a:srgbClr val="FFFFFF"/>
              </a:solidFill>
            </a:endParaRPr>
          </a:p>
        </p:txBody>
      </p:sp>
      <p:pic>
        <p:nvPicPr>
          <p:cNvPr id="7" name="Imagem 6" descr="Logo FUNSAU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653136"/>
            <a:ext cx="2771800" cy="2204864"/>
          </a:xfrm>
          <a:prstGeom prst="rect">
            <a:avLst/>
          </a:prstGeom>
          <a:noFill/>
        </p:spPr>
      </p:pic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0BC59BD5-A1DA-4E9A-80D8-2208741EB639}"/>
              </a:ext>
            </a:extLst>
          </p:cNvPr>
          <p:cNvSpPr/>
          <p:nvPr/>
        </p:nvSpPr>
        <p:spPr>
          <a:xfrm>
            <a:off x="2555776" y="6212989"/>
            <a:ext cx="3600400" cy="368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 DE NOVEMBRO DE 2018</a:t>
            </a:r>
          </a:p>
        </p:txBody>
      </p:sp>
    </p:spTree>
    <p:extLst>
      <p:ext uri="{BB962C8B-B14F-4D97-AF65-F5344CB8AC3E}">
        <p14:creationId xmlns:p14="http://schemas.microsoft.com/office/powerpoint/2010/main" val="352919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fisioterapia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fisioterapia no Pré-parto, exercícios respiratórios realizados no atendimento no pré- parto, assim como uso da bola suíça;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fisioterapia no pós- parto; 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Participação das fisioterapeutas: Nubia Stael e Evelise Trindade.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797152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03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da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recepção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cadastro SUS, internação e documentação necessária; 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atualização de cadastro, atendimento ao publico via telefone, e orientação quando atenção aos acontecimentos no setor; 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POP de higienização das mãos;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Todos realizados pela responsável Valdenice Conceição;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Total de recepcionistas que participaram: 10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381" y="4898880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7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da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exame correto de radiologia, posicionamento correto do paciente, identificação e lateridade;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uso de EPIs no setor de radiologia;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Ambos realizado pela responsável Rosangela Costa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Total de radiologistas participantes: 7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874091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36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laboratório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 referente a lavagem de mãos, realização de exame Bioplus;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de realização de exame BAAR;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contagem de leucócitos na câmara de Newbauer;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Todos ministrados pela farmacêutica e bioquímica Pollyana Carneiro.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Participação das bioquímicas total de 4.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725144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1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farmácia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higienização das mãos- realizado pela responsável Pollyana Carneiro.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Total de colaboradores participantes de 5.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1474" y="4581128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8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setor da lavanderia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sobre protocolo de processo de roupas na área limpa e área suja;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Uso de EPIs;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Realizado pela responsável Gabriella Gomes;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Participação de 11 colaboradoras 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4232" y="4653136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7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da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higienização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Orientações quando limpeza terminal;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Orientações quando limpeza concorrente;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Orientação quando limpeza de mobiliários; 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Responsável enfermeira Gabriella Gomes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Colaboradores participantes 14.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4804408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6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conclusão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A humanização dentro da unidade do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ospital Regional de Nova Andradina tem como meta fazer com que todos saibam quem são os profissionais que cuidam da sua área. 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Humanizar </a:t>
            </a:r>
            <a:r>
              <a:rPr lang="pt-BR" dirty="0">
                <a:latin typeface="Times New Roman" pitchFamily="18" charset="0"/>
                <a:cs typeface="Times New Roman" pitchFamily="18" charset="0"/>
              </a:rPr>
              <a:t>é a forma de se aproximar da perfeição exalando amor e dedicação a alguém.</a:t>
            </a:r>
            <a:br>
              <a:rPr lang="pt-BR" dirty="0">
                <a:latin typeface="Times New Roman" pitchFamily="18" charset="0"/>
                <a:cs typeface="Times New Roman" pitchFamily="18" charset="0"/>
              </a:rPr>
            </a:br>
            <a:r>
              <a:rPr lang="pt-BR" dirty="0">
                <a:latin typeface="Times New Roman" pitchFamily="18" charset="0"/>
                <a:cs typeface="Times New Roman" pitchFamily="18" charset="0"/>
              </a:rPr>
              <a:t>Humanizar é um afeto espontâneo em que o doador se sente bem e o receptor sente-se amenizado o seu infortúnio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.” José Lins</a:t>
            </a: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4027" y="216024"/>
            <a:ext cx="2267744" cy="206084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043" y="5408948"/>
            <a:ext cx="2107712" cy="144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2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INTRODUÇÃO 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57158" y="1714488"/>
            <a:ext cx="8572560" cy="478634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Humanizar se traduz, como inclusão das diferenças nos processos de gestão e de cuidado. Tais mudanças são construídas não por uma pessoa ou grupo isolado, mas de forma coletiva e compartilhada. Incluir para estimular a produção de novos modos de cuidar e novas formas de organizar o trabalho.</a:t>
            </a:r>
          </a:p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Princípios: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Transversalidade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Indissociabilidade entre atenção e gestão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Protagonismo, corresponsabilidade e autonomia dos sujeitos e coletivos;</a:t>
            </a:r>
          </a:p>
        </p:txBody>
      </p:sp>
    </p:spTree>
    <p:extLst>
      <p:ext uri="{BB962C8B-B14F-4D97-AF65-F5344CB8AC3E}">
        <p14:creationId xmlns:p14="http://schemas.microsoft.com/office/powerpoint/2010/main" val="19020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28596" y="642918"/>
            <a:ext cx="8358245" cy="564360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pt-BR" b="1" dirty="0"/>
          </a:p>
          <a:p>
            <a:pPr>
              <a:buFont typeface="Arial" pitchFamily="34" charset="0"/>
              <a:buChar char="•"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COMISSÃO DE POLITICA NACIONAL DE HUMANIZAÇÃO MÊS DE OUTUBRODE 2018.</a:t>
            </a:r>
          </a:p>
          <a:p>
            <a:r>
              <a:rPr lang="pt-BR" b="1" dirty="0"/>
              <a:t> </a:t>
            </a:r>
            <a:endParaRPr lang="pt-BR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Questionário de Avaliação da Satisfação do Usuário tem como objetivo registrar a opinião dos usuários e pontuar as questões referentes à atuação dos diversos profissionais que o assistem, assim como a qualidade do atendimento e das instalações físicas. Diante disto, criou-se uma comissão onde os integrantes têm por obrigatoriedade realizar uma análise usando critérios relevantes para validação dos mesmos.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Diante disto segue </a:t>
            </a:r>
            <a:r>
              <a:rPr lang="pt-B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relatório da ouvidoria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qual apresenta todas as manifestações dos usuários e colaboradores pontuando suas visões  como reclamações, elogios e sugestões.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Trabalhos realizados no mês de outubro- voltados a humanização 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2218053"/>
            <a:ext cx="7992888" cy="338330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de bombons para os aniversariantes do mês de outubro;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Confraternização- bolo dos aniversariantes realizado todo final do mês para todos os colaboradores da unidade;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Brinde da ginástica laboral- entregue após sorteio para o colaborador que frequenta todos os dias;  Ginástica fornecida para os colaboradores no período matutino com a Fisioterapeuta Nubia e período vespertino com a Fisioterapeuta Evelise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Grupo de gestantes dos ESFs Casa Verde, Horto Florestal e Vila Beatriz- ministrados pelas Enfermeira Suelem Rodrigues, Miriam Nascimento, Nutricionista Maria Patricia, fisioterapeuta Evelise Trindade e assistente social Margareth Reinoso.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 flipV="1">
            <a:off x="1653894" y="172611"/>
            <a:ext cx="675881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 flipV="1">
            <a:off x="6514523" y="218825"/>
            <a:ext cx="681031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0"/>
            <a:ext cx="2066007" cy="2046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24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mês de outubro</a:t>
            </a:r>
            <a:r>
              <a:rPr lang="pt-BR" sz="2800" dirty="0"/>
              <a:t/>
            </a:r>
            <a:br>
              <a:rPr lang="pt-BR" sz="2800" dirty="0"/>
            </a:br>
            <a:endParaRPr lang="pt-BR" sz="2800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768096" y="2286000"/>
            <a:ext cx="3566160" cy="402336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itchFamily="18" charset="0"/>
                <a:cs typeface="Times New Roman" pitchFamily="18" charset="0"/>
              </a:rPr>
              <a:t>A educação continuada é uma prática na qual o desenvolvimento pessoal e profissional dos trabalhadores é fundamental para o aperfeiçoamento das habilidades bem como, maior visão da realidade em que estão inseridos, visando uma construção de conhecimentos. </a:t>
            </a:r>
            <a:br>
              <a:rPr lang="pt-BR" dirty="0">
                <a:latin typeface="Times New Roman" pitchFamily="18" charset="0"/>
                <a:cs typeface="Times New Roman" pitchFamily="18" charset="0"/>
              </a:rPr>
            </a:br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30438E84-E76E-498B-A217-C8321960AC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41" y="2732342"/>
            <a:ext cx="3394709" cy="31306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661780"/>
          </a:xfrm>
        </p:spPr>
        <p:txBody>
          <a:bodyPr>
            <a:normAutofit fontScale="90000"/>
          </a:bodyPr>
          <a:lstStyle/>
          <a:p>
            <a:r>
              <a:rPr lang="pt-BR" b="1" i="1" u="sng" dirty="0"/>
              <a:t/>
            </a:r>
            <a:br>
              <a:rPr lang="pt-BR" b="1" i="1" u="sng" dirty="0"/>
            </a:br>
            <a:r>
              <a:rPr lang="pt-BR" b="1" i="1" u="sng" dirty="0"/>
              <a:t/>
            </a:r>
            <a:br>
              <a:rPr lang="pt-BR" b="1" i="1" u="sng" dirty="0"/>
            </a:br>
            <a:r>
              <a:rPr lang="pt-BR" b="1" i="1" u="sng" dirty="0"/>
              <a:t/>
            </a:r>
            <a:br>
              <a:rPr lang="pt-BR" b="1" i="1" u="sng" dirty="0"/>
            </a:br>
            <a:r>
              <a:rPr lang="pt-BR" b="1" i="1" u="sng" dirty="0"/>
              <a:t/>
            </a:r>
            <a:br>
              <a:rPr lang="pt-BR" b="1" i="1" u="sng" dirty="0"/>
            </a:b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</a:t>
            </a:r>
            <a:b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enfermagem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539552" y="1988840"/>
            <a:ext cx="8390165" cy="4137323"/>
          </a:xfrm>
        </p:spPr>
        <p:txBody>
          <a:bodyPr>
            <a:normAutofit/>
          </a:bodyPr>
          <a:lstStyle/>
          <a:p>
            <a:pPr lvl="0" algn="just"/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Treinamento quando identificação correta dos frascos abertos, retirada de medicação e correlatos na farmácia, orientação quando expurgo área suja, cuidados com o limite nas caixas de descarpak entre outros; -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Realizado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pela Enfermeira Gabriella Gomes responsavel pela CCIH.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dos enfermeiros: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Bruno Toledo, Karen Roberta, Odair Magaroto, Aline Paião, Aldo Frederico e Wesley Campanari. 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da Farmacêutica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Pollyana Carneiro.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dos técnicos de enfermagem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total de 18.</a:t>
            </a:r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Treinamento focado no pronto- socorro.</a:t>
            </a:r>
          </a:p>
          <a:p>
            <a:pPr lvl="0"/>
            <a:endParaRPr lang="pt-BR" sz="20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7730"/>
            <a:ext cx="2339752" cy="19769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EF989E2-5B54-45C5-8C23-EF7EDADF8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da enfermagem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E50FD9A-9B60-4007-ADCC-9295F076C6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Treinamento quanto a nova ficha de cirurgia segura assim como orientações sobre o protocolo de cirurgia segura- </a:t>
            </a:r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Realizado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pela enfermeira Miriam Nascimento- responsavel pelo centro cirúrgico.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dos técnicos de enfermagem total de 13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Treinamento quando higienização das mãos- </a:t>
            </a:r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realizado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pelos enfermeiros: Bruno Toledo, Aldo Frederico, Miriam Nascimento, Patricia Akemi, Izaura Machado, Danielly Gomes, Gabriella Gomes, Karen Roberta;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Participação dos técnicos de enfermagem total de 21 técnicos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249062"/>
            <a:ext cx="1907704" cy="160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4356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47920FF-0D34-49F2-98A4-F1EF8A20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da enfermagem</a:t>
            </a:r>
            <a:endParaRPr lang="pt-BR" sz="3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5440BD24-7F63-44CC-BDC4-7E4ADFB8B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quando anotação (relatório) de enfermagem sua importância e realização, pontuado a realização correta da descrição dos procedimentos de enfermagem, checagem de medicação e aprazamento- </a:t>
            </a:r>
            <a:r>
              <a:rPr lang="pt-BR" b="1" dirty="0" smtClean="0">
                <a:latin typeface="Times New Roman" pitchFamily="18" charset="0"/>
                <a:cs typeface="Times New Roman" pitchFamily="18" charset="0"/>
              </a:rPr>
              <a:t>realizado</a:t>
            </a: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 pelos enfermeiros: Aldo Frederico, Bruno Toledo, Gabriella Gomes, Karen Roberta, Patrícia Akemi, Aline Paião; 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Participação dos técnicos de enfermagem total de 22.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622903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01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Educação continuada- setor da </a:t>
            </a:r>
            <a:r>
              <a:rPr lang="pt-BR" sz="36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nutrição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Treinamento quando descongelamento de carnes- realizado pela nutricionista Maria Patrícia Franciscon Ricardo.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>
                <a:latin typeface="Times New Roman" pitchFamily="18" charset="0"/>
                <a:cs typeface="Times New Roman" pitchFamily="18" charset="0"/>
              </a:rPr>
              <a:t>Participação de 7 auxiliares de cozinha.</a:t>
            </a:r>
          </a:p>
          <a:p>
            <a:pPr marL="0" indent="0" algn="just">
              <a:buNone/>
            </a:pPr>
            <a:endParaRPr lang="pt-B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t-B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900694"/>
            <a:ext cx="2339752" cy="1976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3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125000"/>
              </a:schemeClr>
              <a:schemeClr val="phClr">
                <a:tint val="92000"/>
                <a:shade val="70000"/>
                <a:satMod val="110000"/>
              </a:schemeClr>
            </a:duotone>
          </a:blip>
          <a:tile tx="0" ty="0" sx="22000" sy="22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Integral" id="{3577F8C9-A904-41D8-97D2-FD898F53F20E}" vid="{E736489A-00C3-4E0A-AAA8-D4D3127BA5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819</Words>
  <Application>Microsoft Office PowerPoint</Application>
  <PresentationFormat>Apresentação na tela (4:3)</PresentationFormat>
  <Paragraphs>77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Integral</vt:lpstr>
      <vt:lpstr>       RELATÓRIO DA COMISSÃO DE POLÍTICA NACIONAL DE HUMANIZAÇÃO - CPNH APRESENTAÇÃO MÊS DE OUTUBRO realizado por: valdenice conceição</vt:lpstr>
      <vt:lpstr>INTRODUÇÃO </vt:lpstr>
      <vt:lpstr>Apresentação do PowerPoint</vt:lpstr>
      <vt:lpstr>Trabalhos realizados no mês de outubro- voltados a humanização </vt:lpstr>
      <vt:lpstr> Educação continuada- mês de outubro </vt:lpstr>
      <vt:lpstr>    educação continuada- setor  enfermagem </vt:lpstr>
      <vt:lpstr>Educação continuada- setor da enfermagem</vt:lpstr>
      <vt:lpstr>Educação continuada- setor da enfermagem</vt:lpstr>
      <vt:lpstr>Educação continuada- setor da nutrição</vt:lpstr>
      <vt:lpstr>Educação continuada- setor da fisioterapia</vt:lpstr>
      <vt:lpstr>Educação continuada- setor da recepção</vt:lpstr>
      <vt:lpstr>Educação continuada- setor da radiologia</vt:lpstr>
      <vt:lpstr>Educação continuada- setor do laboratório</vt:lpstr>
      <vt:lpstr>Educação continuada- setor da farmácia</vt:lpstr>
      <vt:lpstr>Educação continuada- setor da lavanderia </vt:lpstr>
      <vt:lpstr>Educação continuada- setor da higienização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DA COMISSÃO DE POLÍTICA NACIONAL DE HUMANIZAÇÃO - CPNH APRESENTAÇÃO MÊS DE OUTUBRO</dc:title>
  <dc:creator>Gabriella Rodrigues</dc:creator>
  <cp:lastModifiedBy>computer-w7</cp:lastModifiedBy>
  <cp:revision>11</cp:revision>
  <dcterms:created xsi:type="dcterms:W3CDTF">2018-11-11T22:45:03Z</dcterms:created>
  <dcterms:modified xsi:type="dcterms:W3CDTF">2018-11-12T16:26:43Z</dcterms:modified>
</cp:coreProperties>
</file>