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5"/>
  </p:notesMasterIdLst>
  <p:sldIdLst>
    <p:sldId id="257" r:id="rId2"/>
    <p:sldId id="258" r:id="rId3"/>
    <p:sldId id="381" r:id="rId4"/>
    <p:sldId id="391" r:id="rId5"/>
    <p:sldId id="399" r:id="rId6"/>
    <p:sldId id="400" r:id="rId7"/>
    <p:sldId id="395" r:id="rId8"/>
    <p:sldId id="396" r:id="rId9"/>
    <p:sldId id="383" r:id="rId10"/>
    <p:sldId id="272" r:id="rId11"/>
    <p:sldId id="397" r:id="rId12"/>
    <p:sldId id="36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399"/>
            <p14:sldId id="400"/>
            <p14:sldId id="395"/>
            <p14:sldId id="396"/>
            <p14:sldId id="383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97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7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26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80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37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4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08/11/2021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smtClean="0">
                <a:latin typeface="Arial Black" panose="020B0A04020102020204" pitchFamily="34" charset="0"/>
              </a:rPr>
              <a:t>OUTUBRO/2021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</a:t>
            </a:r>
            <a:r>
              <a:rPr lang="pt-BR" dirty="0" smtClean="0"/>
              <a:t>outubro</a:t>
            </a:r>
            <a:r>
              <a:rPr lang="pt-BR" dirty="0" smtClean="0"/>
              <a:t> </a:t>
            </a:r>
            <a:r>
              <a:rPr lang="pt-BR" dirty="0" smtClean="0"/>
              <a:t>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e reuniões com as demais equipes do </a:t>
            </a:r>
            <a:r>
              <a:rPr lang="pt-BR" dirty="0" err="1" smtClean="0"/>
              <a:t>hr</a:t>
            </a:r>
            <a:r>
              <a:rPr lang="pt-BR" dirty="0" smtClean="0"/>
              <a:t>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564904"/>
            <a:ext cx="8352928" cy="3379407"/>
          </a:xfrm>
        </p:spPr>
        <p:txBody>
          <a:bodyPr>
            <a:normAutofit fontScale="92500"/>
          </a:bodyPr>
          <a:lstStyle/>
          <a:p>
            <a:r>
              <a:rPr lang="pt-BR" u="sng" dirty="0" smtClean="0"/>
              <a:t>Enfermagem </a:t>
            </a:r>
            <a:r>
              <a:rPr lang="pt-BR" dirty="0" smtClean="0"/>
              <a:t>– Foi abordado os procedimentos operacionais padrão sobre a prevenção de pneumonia associada a ventilação mecânica; prevenção de infecção primária de corrente sanguínea; prevenção de infecção cirúrgica.</a:t>
            </a:r>
          </a:p>
          <a:p>
            <a:r>
              <a:rPr lang="pt-BR" u="sng" dirty="0" smtClean="0"/>
              <a:t>Radiologia</a:t>
            </a:r>
            <a:r>
              <a:rPr lang="pt-BR" dirty="0" smtClean="0"/>
              <a:t> – Foi reforçado o uso dos equipamentos de proteção durante a realização dos exames; deveres e obrigações; e lavagem das mãos.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996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92696"/>
            <a:ext cx="742949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/>
          </a:p>
          <a:p>
            <a:r>
              <a:rPr lang="pt-BR" sz="2000" u="sng" dirty="0" smtClean="0"/>
              <a:t>Nutrição</a:t>
            </a:r>
            <a:r>
              <a:rPr lang="pt-BR" sz="2000" dirty="0" smtClean="0"/>
              <a:t> – </a:t>
            </a:r>
            <a:r>
              <a:rPr lang="pt-BR" sz="2000" dirty="0" smtClean="0"/>
              <a:t>Foi abordado sobre a escala auxiliar da cozinha; Atribuição de higienização e manutenção de utensílios e equipamentos passa a ser mensal e não mais semanal; orientação sobre revezamento do descanso; revisão de procedimentos operacionais padrão.</a:t>
            </a:r>
            <a:endParaRPr lang="pt-BR" sz="2000" dirty="0" smtClean="0"/>
          </a:p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</a:t>
            </a:r>
            <a:r>
              <a:rPr lang="pt-BR" sz="2000" dirty="0" smtClean="0"/>
              <a:t> </a:t>
            </a:r>
            <a:r>
              <a:rPr lang="pt-BR" sz="2000" dirty="0" smtClean="0"/>
              <a:t>amostras de sangue de cordão umbilical; atentar-se para registro dos horários de descanso.</a:t>
            </a:r>
          </a:p>
          <a:p>
            <a:r>
              <a:rPr lang="pt-BR" sz="2000" u="sng" dirty="0" smtClean="0"/>
              <a:t>Farmácia</a:t>
            </a:r>
            <a:r>
              <a:rPr lang="pt-BR" sz="2000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smtClean="0"/>
              <a:t>como dispensar o medicamento de tuberculose na farmácia hospitalar.</a:t>
            </a:r>
            <a:endParaRPr lang="pt-BR" sz="2000" dirty="0" smtClean="0"/>
          </a:p>
          <a:p>
            <a:r>
              <a:rPr lang="pt-BR" sz="2000" u="sng" dirty="0" smtClean="0"/>
              <a:t>Recepção</a:t>
            </a:r>
            <a:r>
              <a:rPr lang="pt-BR" sz="2000" dirty="0" smtClean="0"/>
              <a:t> – Orientação sobre as visitas; orientação sobre o atendimento ao setor de ortopedia.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</a:t>
            </a:r>
            <a:r>
              <a:rPr lang="pt-BR" dirty="0" smtClean="0"/>
              <a:t>outubro </a:t>
            </a:r>
            <a:r>
              <a:rPr lang="pt-BR" dirty="0" smtClean="0"/>
              <a:t>de 2021: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833" y="15670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Outubro rosa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899592" y="2003753"/>
            <a:ext cx="7776863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Mês de prevenção ao </a:t>
            </a:r>
            <a:r>
              <a:rPr lang="pt-BR" sz="2400" dirty="0" smtClean="0"/>
              <a:t>câncer de mama, o Hospital Regional trás esse tema para conscientização de todas as mulheres, colaboradoras, usuárias e visitantes. A gente abraça essa luta!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240360" cy="24302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944"/>
            <a:ext cx="2002929" cy="13641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4" y="4137202"/>
            <a:ext cx="1380221" cy="21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Homenagem aos profissionais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608" y="1988840"/>
            <a:ext cx="7416824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Fisioterapeutas e Médicos recebendo a homenagem do HR, pois a vida não tem preço, e tratar é a nossa missão!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92773"/>
            <a:ext cx="1635646" cy="21808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15" y="3212719"/>
            <a:ext cx="1995686" cy="26609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55" y="3512554"/>
            <a:ext cx="1770810" cy="23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Homenagem aos profissionais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608" y="1988840"/>
            <a:ext cx="7416824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85985"/>
            <a:ext cx="1584176" cy="21143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42" y="2031448"/>
            <a:ext cx="1568270" cy="20910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31" y="1985985"/>
            <a:ext cx="1636464" cy="21819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12" y="4253005"/>
            <a:ext cx="1711941" cy="22787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36" y="4253005"/>
            <a:ext cx="1664767" cy="22196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886" y="4263555"/>
            <a:ext cx="1624690" cy="21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Homenagem aos profissionais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608" y="1988840"/>
            <a:ext cx="7416824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32" y="2083723"/>
            <a:ext cx="1279803" cy="22763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26" y="3112343"/>
            <a:ext cx="1483263" cy="26369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2" y="2138475"/>
            <a:ext cx="1404232" cy="24964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48" y="2996952"/>
            <a:ext cx="140381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286" y="13935"/>
            <a:ext cx="6885340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Aniversariantes do mês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132800" y="1478233"/>
            <a:ext cx="7145945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A Comissão de Humanização parabeniza os aniversariantes com todo carinho.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6" y="2554837"/>
            <a:ext cx="1511585" cy="20154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09" y="2491183"/>
            <a:ext cx="1561123" cy="20790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2" y="2492118"/>
            <a:ext cx="1493773" cy="19900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4" y="2552535"/>
            <a:ext cx="1500352" cy="20004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13" y="4255915"/>
            <a:ext cx="1635646" cy="21808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19" y="4293491"/>
            <a:ext cx="1608250" cy="21443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57" y="4419977"/>
            <a:ext cx="1512599" cy="20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59" y="11663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Dia das crianças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058" y="1595202"/>
            <a:ext cx="7820398" cy="354171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Comissão de Humanização faz a entrega de bichos de pelúcia doadas ao hospital com essa finalidade (doador anônimo).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64" y="3586367"/>
            <a:ext cx="1815666" cy="24208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" y="3366059"/>
            <a:ext cx="1980897" cy="26411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58" y="3072004"/>
            <a:ext cx="19776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57913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dirty="0" smtClean="0"/>
              <a:t>Demais profissionais sendo homenageados </a:t>
            </a:r>
            <a:r>
              <a:rPr lang="pt-BR" sz="2800" dirty="0" smtClean="0"/>
              <a:t>e recebendo o nosso carinho</a:t>
            </a:r>
            <a:endParaRPr lang="pt-BR" sz="24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3" y="1992144"/>
            <a:ext cx="2232248" cy="14248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73" y="4077072"/>
            <a:ext cx="2393417" cy="15426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53" y="1905354"/>
            <a:ext cx="3125758" cy="15353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5367982"/>
            <a:ext cx="2407571" cy="11118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4" y="3717032"/>
            <a:ext cx="2984405" cy="13774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13666"/>
            <a:ext cx="2195947" cy="16469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33" y="2181692"/>
            <a:ext cx="1536637" cy="20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16278</TotalTime>
  <Words>365</Words>
  <Application>Microsoft Office PowerPoint</Application>
  <PresentationFormat>Apresentação na tela (4:3)</PresentationFormat>
  <Paragraphs>53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Outubro rosa</vt:lpstr>
      <vt:lpstr>Homenagem aos profissionais</vt:lpstr>
      <vt:lpstr>Homenagem aos profissionais</vt:lpstr>
      <vt:lpstr>Homenagem aos profissionais</vt:lpstr>
      <vt:lpstr>Aniversariantes do mês</vt:lpstr>
      <vt:lpstr>Dia das crianças</vt:lpstr>
      <vt:lpstr> Demais profissionais sendo homenageados e recebendo o nosso carinho</vt:lpstr>
      <vt:lpstr> COMISSÃO DE EDUCAÇÃO PERMANENTE </vt:lpstr>
      <vt:lpstr>Treinamentos e reuniões com as demais equipes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742</cp:revision>
  <dcterms:created xsi:type="dcterms:W3CDTF">2018-12-12T17:27:47Z</dcterms:created>
  <dcterms:modified xsi:type="dcterms:W3CDTF">2021-11-08T15:54:36Z</dcterms:modified>
</cp:coreProperties>
</file>